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0" r:id="rId2"/>
    <p:sldId id="274" r:id="rId3"/>
    <p:sldId id="275" r:id="rId4"/>
    <p:sldId id="276" r:id="rId5"/>
  </p:sldIdLst>
  <p:sldSz cx="9906000" cy="6858000" type="A4"/>
  <p:notesSz cx="6884988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161" autoAdjust="0"/>
  </p:normalViewPr>
  <p:slideViewPr>
    <p:cSldViewPr snapToGrid="0">
      <p:cViewPr>
        <p:scale>
          <a:sx n="150" d="100"/>
          <a:sy n="150" d="100"/>
        </p:scale>
        <p:origin x="-2768" y="-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83495" cy="502676"/>
          </a:xfrm>
          <a:prstGeom prst="rect">
            <a:avLst/>
          </a:prstGeom>
        </p:spPr>
        <p:txBody>
          <a:bodyPr vert="horz" lIns="92367" tIns="46183" rIns="92367" bIns="461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9905" y="3"/>
            <a:ext cx="2983495" cy="502676"/>
          </a:xfrm>
          <a:prstGeom prst="rect">
            <a:avLst/>
          </a:prstGeom>
        </p:spPr>
        <p:txBody>
          <a:bodyPr vert="horz" lIns="92367" tIns="46183" rIns="92367" bIns="46183" rtlCol="0"/>
          <a:lstStyle>
            <a:lvl1pPr algn="r">
              <a:defRPr sz="1200"/>
            </a:lvl1pPr>
          </a:lstStyle>
          <a:p>
            <a:fld id="{903C81F3-04BF-F04B-B304-C83ED776C21A}" type="datetimeFigureOut">
              <a:t>2025/3/17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250950"/>
            <a:ext cx="4887912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7" tIns="46183" rIns="92367" bIns="461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500" y="4821509"/>
            <a:ext cx="5507990" cy="3944869"/>
          </a:xfrm>
          <a:prstGeom prst="rect">
            <a:avLst/>
          </a:prstGeom>
        </p:spPr>
        <p:txBody>
          <a:bodyPr vert="horz" lIns="92367" tIns="46183" rIns="92367" bIns="461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516044"/>
            <a:ext cx="2983495" cy="502675"/>
          </a:xfrm>
          <a:prstGeom prst="rect">
            <a:avLst/>
          </a:prstGeom>
        </p:spPr>
        <p:txBody>
          <a:bodyPr vert="horz" lIns="92367" tIns="46183" rIns="92367" bIns="461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9905" y="9516044"/>
            <a:ext cx="2983495" cy="502675"/>
          </a:xfrm>
          <a:prstGeom prst="rect">
            <a:avLst/>
          </a:prstGeom>
        </p:spPr>
        <p:txBody>
          <a:bodyPr vert="horz" lIns="92367" tIns="46183" rIns="92367" bIns="46183" rtlCol="0" anchor="b"/>
          <a:lstStyle>
            <a:lvl1pPr algn="r">
              <a:defRPr sz="1200"/>
            </a:lvl1pPr>
          </a:lstStyle>
          <a:p>
            <a:fld id="{047D6055-1647-E24C-BF27-4CCC150B25C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54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78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88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25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26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5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83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68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61406CE-609C-12D6-4341-EDF135A10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8" y="0"/>
            <a:ext cx="9867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6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37471-8651-2DA7-9533-2CFCC414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06" y="67733"/>
            <a:ext cx="988221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3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60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12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D26F9F-8DFC-7741-9EB6-E4D2FCF7B604}" type="datetimeFigureOut"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F4A194-53B7-5E4F-BD09-ACDC127FB84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96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AFF5C4-C08D-7292-8C8C-D6727E4E840A}"/>
              </a:ext>
            </a:extLst>
          </p:cNvPr>
          <p:cNvSpPr txBox="1"/>
          <p:nvPr/>
        </p:nvSpPr>
        <p:spPr>
          <a:xfrm>
            <a:off x="402379" y="1443003"/>
            <a:ext cx="30458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9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月　　　　　日（　　　　　）　　　　　　　　　　　　時間目　授業：　　　　　　　　　　　　　　　　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C6E9E31-24DD-D5A4-5111-A4290356D5FB}"/>
              </a:ext>
            </a:extLst>
          </p:cNvPr>
          <p:cNvSpPr/>
          <p:nvPr/>
        </p:nvSpPr>
        <p:spPr>
          <a:xfrm>
            <a:off x="3930506" y="1443003"/>
            <a:ext cx="348196" cy="2308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1447F9-750B-6917-BC51-2467C2BAA85F}"/>
              </a:ext>
            </a:extLst>
          </p:cNvPr>
          <p:cNvSpPr txBox="1"/>
          <p:nvPr/>
        </p:nvSpPr>
        <p:spPr>
          <a:xfrm>
            <a:off x="6249413" y="1443003"/>
            <a:ext cx="18769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9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年・イニシャル　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A9EE28-A021-3BEE-EA71-A32085D43519}"/>
              </a:ext>
            </a:extLst>
          </p:cNvPr>
          <p:cNvSpPr txBox="1"/>
          <p:nvPr/>
        </p:nvSpPr>
        <p:spPr>
          <a:xfrm>
            <a:off x="292413" y="2080469"/>
            <a:ext cx="12818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6CA28C-D79F-5ADE-ED57-931E3E8DB817}"/>
              </a:ext>
            </a:extLst>
          </p:cNvPr>
          <p:cNvSpPr txBox="1"/>
          <p:nvPr/>
        </p:nvSpPr>
        <p:spPr>
          <a:xfrm>
            <a:off x="1807837" y="2112085"/>
            <a:ext cx="30458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05AFFF-1E56-D43C-D8D4-4F33A2F1E383}"/>
              </a:ext>
            </a:extLst>
          </p:cNvPr>
          <p:cNvSpPr txBox="1"/>
          <p:nvPr/>
        </p:nvSpPr>
        <p:spPr>
          <a:xfrm>
            <a:off x="1807835" y="3315630"/>
            <a:ext cx="30458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184C96-0004-0B85-9A42-BA42E89459C3}"/>
              </a:ext>
            </a:extLst>
          </p:cNvPr>
          <p:cNvSpPr txBox="1"/>
          <p:nvPr/>
        </p:nvSpPr>
        <p:spPr>
          <a:xfrm>
            <a:off x="5052345" y="2112085"/>
            <a:ext cx="30458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45881F-FFD9-B619-C2C6-04EF7133B200}"/>
              </a:ext>
            </a:extLst>
          </p:cNvPr>
          <p:cNvSpPr txBox="1"/>
          <p:nvPr/>
        </p:nvSpPr>
        <p:spPr>
          <a:xfrm>
            <a:off x="5052345" y="3293921"/>
            <a:ext cx="30458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7AD4ECA-346F-C307-F28A-FAEFDAC8682E}"/>
              </a:ext>
            </a:extLst>
          </p:cNvPr>
          <p:cNvSpPr txBox="1"/>
          <p:nvPr/>
        </p:nvSpPr>
        <p:spPr>
          <a:xfrm>
            <a:off x="8256804" y="2219807"/>
            <a:ext cx="12818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ja-JP" altLang="ja-JP" sz="8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09E3DFD-8C40-BD0F-6D19-DFC4306EF21F}"/>
              </a:ext>
            </a:extLst>
          </p:cNvPr>
          <p:cNvSpPr txBox="1"/>
          <p:nvPr/>
        </p:nvSpPr>
        <p:spPr>
          <a:xfrm>
            <a:off x="8256805" y="3089525"/>
            <a:ext cx="12818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ja-JP" altLang="ja-JP" sz="8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95BAE5-36AE-F52E-F596-99D408833B7F}"/>
              </a:ext>
            </a:extLst>
          </p:cNvPr>
          <p:cNvSpPr txBox="1"/>
          <p:nvPr/>
        </p:nvSpPr>
        <p:spPr>
          <a:xfrm>
            <a:off x="8307419" y="4489834"/>
            <a:ext cx="12818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ja-JP" altLang="ja-JP" sz="8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1969CE-46E4-365A-79AA-A5AB139693A1}"/>
              </a:ext>
            </a:extLst>
          </p:cNvPr>
          <p:cNvSpPr txBox="1"/>
          <p:nvPr/>
        </p:nvSpPr>
        <p:spPr>
          <a:xfrm>
            <a:off x="1807837" y="5112871"/>
            <a:ext cx="30458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0D4BE3CC-50B1-D8CE-6F6E-35AAB814B499}"/>
              </a:ext>
            </a:extLst>
          </p:cNvPr>
          <p:cNvSpPr/>
          <p:nvPr/>
        </p:nvSpPr>
        <p:spPr>
          <a:xfrm>
            <a:off x="6090019" y="4880174"/>
            <a:ext cx="340057" cy="21544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0678E79-589E-FC94-5F03-110DC7B9B3FF}"/>
              </a:ext>
            </a:extLst>
          </p:cNvPr>
          <p:cNvSpPr txBox="1"/>
          <p:nvPr/>
        </p:nvSpPr>
        <p:spPr>
          <a:xfrm>
            <a:off x="206931" y="6401155"/>
            <a:ext cx="2390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3A1984F-7BD0-9FA4-09E6-8A17448B8A67}"/>
              </a:ext>
            </a:extLst>
          </p:cNvPr>
          <p:cNvSpPr txBox="1"/>
          <p:nvPr/>
        </p:nvSpPr>
        <p:spPr>
          <a:xfrm>
            <a:off x="2749798" y="6407045"/>
            <a:ext cx="2390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B5AC346-3A00-A588-20EC-21A3525BD223}"/>
              </a:ext>
            </a:extLst>
          </p:cNvPr>
          <p:cNvSpPr txBox="1"/>
          <p:nvPr/>
        </p:nvSpPr>
        <p:spPr>
          <a:xfrm>
            <a:off x="5260721" y="6401155"/>
            <a:ext cx="2390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en-US" altLang="ja-JP" sz="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E4B668C-0042-F44D-9D39-6075BF5F9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840" y="5915652"/>
            <a:ext cx="261144" cy="21544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677EFCC-725B-FC7A-B3C2-2F3875A63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972" y="5917939"/>
            <a:ext cx="261144" cy="21544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5429CD7-07A1-1F96-626E-E73E8D3A7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116" y="5913365"/>
            <a:ext cx="261144" cy="2154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28F702E-56C8-ABD6-EEE7-D6512EE3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27" y="1298046"/>
            <a:ext cx="357451" cy="35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E512F91-C80F-AA8C-3DF7-58FB95854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382" y="1298046"/>
            <a:ext cx="357451" cy="3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9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CC0FC0-E712-349D-4600-C39AA0C443E4}"/>
              </a:ext>
            </a:extLst>
          </p:cNvPr>
          <p:cNvSpPr txBox="1"/>
          <p:nvPr/>
        </p:nvSpPr>
        <p:spPr>
          <a:xfrm>
            <a:off x="2112587" y="6099413"/>
            <a:ext cx="12818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ja-JP" altLang="ja-JP" sz="8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C7EB0C-A38C-27A2-1439-7DCE5AA8EE09}"/>
              </a:ext>
            </a:extLst>
          </p:cNvPr>
          <p:cNvSpPr txBox="1"/>
          <p:nvPr/>
        </p:nvSpPr>
        <p:spPr>
          <a:xfrm>
            <a:off x="7483968" y="6099413"/>
            <a:ext cx="12818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8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●入力</a:t>
            </a:r>
            <a:endParaRPr lang="ja-JP" altLang="ja-JP" sz="8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1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5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07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7030</TotalTime>
  <Words>40</Words>
  <Application>Microsoft Office PowerPoint</Application>
  <PresentationFormat>A4 210 x 297 mm</PresentationFormat>
  <Paragraphs>16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UD デジタル 教科書体 NK-R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小林由紀</dc:creator>
  <cp:lastModifiedBy>由紀 小林</cp:lastModifiedBy>
  <cp:revision>278</cp:revision>
  <cp:lastPrinted>2025-01-23T05:11:15Z</cp:lastPrinted>
  <dcterms:created xsi:type="dcterms:W3CDTF">2024-07-13T08:13:21Z</dcterms:created>
  <dcterms:modified xsi:type="dcterms:W3CDTF">2025-03-17T04:50:07Z</dcterms:modified>
</cp:coreProperties>
</file>