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65" r:id="rId2"/>
    <p:sldId id="256" r:id="rId3"/>
    <p:sldId id="257" r:id="rId4"/>
    <p:sldId id="261" r:id="rId5"/>
    <p:sldId id="258" r:id="rId6"/>
    <p:sldId id="262" r:id="rId7"/>
    <p:sldId id="259" r:id="rId8"/>
    <p:sldId id="263" r:id="rId9"/>
    <p:sldId id="264" r:id="rId10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DC800CAC-2357-6005-FA64-A251D5113FFC}" name="解説" initials="解説" userId="解説" providerId="None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15" autoAdjust="0"/>
    <p:restoredTop sz="94660"/>
  </p:normalViewPr>
  <p:slideViewPr>
    <p:cSldViewPr snapToGrid="0">
      <p:cViewPr varScale="1">
        <p:scale>
          <a:sx n="90" d="100"/>
          <a:sy n="90" d="100"/>
        </p:scale>
        <p:origin x="87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microsoft.com/office/2018/10/relationships/authors" Target="authors.xml"/><Relationship Id="rId2" Type="http://schemas.openxmlformats.org/officeDocument/2006/relationships/slide" Target="slides/slide1.xml"/><Relationship Id="rId16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智之 金井" userId="884a29f0d8f54a5d" providerId="LiveId" clId="{FB5BA031-B2F0-4A07-812B-042C1CFCBC1A}"/>
    <pc:docChg chg="addSld modSld">
      <pc:chgData name="智之 金井" userId="884a29f0d8f54a5d" providerId="LiveId" clId="{FB5BA031-B2F0-4A07-812B-042C1CFCBC1A}" dt="2023-08-22T04:12:37.306" v="141" actId="1076"/>
      <pc:docMkLst>
        <pc:docMk/>
      </pc:docMkLst>
      <pc:sldChg chg="addSp modSp new mod">
        <pc:chgData name="智之 金井" userId="884a29f0d8f54a5d" providerId="LiveId" clId="{FB5BA031-B2F0-4A07-812B-042C1CFCBC1A}" dt="2023-08-22T04:12:37.306" v="141" actId="1076"/>
        <pc:sldMkLst>
          <pc:docMk/>
          <pc:sldMk cId="1918656676" sldId="264"/>
        </pc:sldMkLst>
        <pc:spChg chg="add mod">
          <ac:chgData name="智之 金井" userId="884a29f0d8f54a5d" providerId="LiveId" clId="{FB5BA031-B2F0-4A07-812B-042C1CFCBC1A}" dt="2023-08-22T04:12:37.306" v="141" actId="1076"/>
          <ac:spMkLst>
            <pc:docMk/>
            <pc:sldMk cId="1918656676" sldId="264"/>
            <ac:spMk id="2" creationId="{581AFE41-B494-4860-4DF6-1BC1592C3250}"/>
          </ac:spMkLst>
        </pc:spChg>
      </pc:sldChg>
    </pc:docChg>
  </pc:docChgLst>
  <pc:docChgLst>
    <pc:chgData name="智之 金井" userId="884a29f0d8f54a5d" providerId="LiveId" clId="{280EEF4B-0F79-4C9B-874B-5241B7C6FA94}"/>
    <pc:docChg chg="undo custSel addSld modSld sldOrd">
      <pc:chgData name="智之 金井" userId="884a29f0d8f54a5d" providerId="LiveId" clId="{280EEF4B-0F79-4C9B-874B-5241B7C6FA94}" dt="2023-09-15T00:40:01.561" v="1098" actId="20577"/>
      <pc:docMkLst>
        <pc:docMk/>
      </pc:docMkLst>
      <pc:sldChg chg="addSp delSp modSp mod addCm delCm modNotesTx">
        <pc:chgData name="智之 金井" userId="884a29f0d8f54a5d" providerId="LiveId" clId="{280EEF4B-0F79-4C9B-874B-5241B7C6FA94}" dt="2023-09-14T06:10:08.532" v="660"/>
        <pc:sldMkLst>
          <pc:docMk/>
          <pc:sldMk cId="1372053281" sldId="256"/>
        </pc:sldMkLst>
        <pc:spChg chg="mod">
          <ac:chgData name="智之 金井" userId="884a29f0d8f54a5d" providerId="LiveId" clId="{280EEF4B-0F79-4C9B-874B-5241B7C6FA94}" dt="2023-09-14T04:27:50.622" v="340" actId="14100"/>
          <ac:spMkLst>
            <pc:docMk/>
            <pc:sldMk cId="1372053281" sldId="256"/>
            <ac:spMk id="2" creationId="{5F7DD707-AD21-5704-9241-D8C7ACF616D0}"/>
          </ac:spMkLst>
        </pc:spChg>
        <pc:spChg chg="add del mod">
          <ac:chgData name="智之 金井" userId="884a29f0d8f54a5d" providerId="LiveId" clId="{280EEF4B-0F79-4C9B-874B-5241B7C6FA94}" dt="2023-09-14T06:10:08.532" v="660"/>
          <ac:spMkLst>
            <pc:docMk/>
            <pc:sldMk cId="1372053281" sldId="256"/>
            <ac:spMk id="3" creationId="{B8772635-3A47-424B-E559-E0E1CCB71D4B}"/>
          </ac:spMkLst>
        </pc:spChg>
        <pc:extLst>
          <p:ext xmlns:p="http://schemas.openxmlformats.org/presentationml/2006/main" uri="{D6D511B9-2390-475A-947B-AFAB55BFBCF1}">
            <pc226:cmChg xmlns:pc226="http://schemas.microsoft.com/office/powerpoint/2022/06/main/command" chg="add del">
              <pc226:chgData name="智之 金井" userId="884a29f0d8f54a5d" providerId="LiveId" clId="{280EEF4B-0F79-4C9B-874B-5241B7C6FA94}" dt="2023-09-14T06:09:31.925" v="655"/>
              <pc2:cmMkLst xmlns:pc2="http://schemas.microsoft.com/office/powerpoint/2019/9/main/command">
                <pc:docMk/>
                <pc:sldMk cId="1372053281" sldId="256"/>
                <pc2:cmMk id="{D4429636-CD1D-41B5-9B0B-2721E475BCD2}"/>
              </pc2:cmMkLst>
            </pc226:cmChg>
          </p:ext>
        </pc:extLst>
      </pc:sldChg>
      <pc:sldChg chg="modNotesTx">
        <pc:chgData name="智之 金井" userId="884a29f0d8f54a5d" providerId="LiveId" clId="{280EEF4B-0F79-4C9B-874B-5241B7C6FA94}" dt="2023-09-14T06:11:00.108" v="735" actId="20577"/>
        <pc:sldMkLst>
          <pc:docMk/>
          <pc:sldMk cId="2891676761" sldId="257"/>
        </pc:sldMkLst>
      </pc:sldChg>
      <pc:sldChg chg="modNotesTx">
        <pc:chgData name="智之 金井" userId="884a29f0d8f54a5d" providerId="LiveId" clId="{280EEF4B-0F79-4C9B-874B-5241B7C6FA94}" dt="2023-09-14T06:13:23.254" v="847" actId="6549"/>
        <pc:sldMkLst>
          <pc:docMk/>
          <pc:sldMk cId="4020611357" sldId="258"/>
        </pc:sldMkLst>
      </pc:sldChg>
      <pc:sldChg chg="modNotesTx">
        <pc:chgData name="智之 金井" userId="884a29f0d8f54a5d" providerId="LiveId" clId="{280EEF4B-0F79-4C9B-874B-5241B7C6FA94}" dt="2023-09-14T06:13:16.759" v="844" actId="20577"/>
        <pc:sldMkLst>
          <pc:docMk/>
          <pc:sldMk cId="1973441595" sldId="259"/>
        </pc:sldMkLst>
      </pc:sldChg>
      <pc:sldChg chg="modNotesTx">
        <pc:chgData name="智之 金井" userId="884a29f0d8f54a5d" providerId="LiveId" clId="{280EEF4B-0F79-4C9B-874B-5241B7C6FA94}" dt="2023-09-14T06:12:06.662" v="827" actId="20577"/>
        <pc:sldMkLst>
          <pc:docMk/>
          <pc:sldMk cId="1401325796" sldId="261"/>
        </pc:sldMkLst>
      </pc:sldChg>
      <pc:sldChg chg="modNotesTx">
        <pc:chgData name="智之 金井" userId="884a29f0d8f54a5d" providerId="LiveId" clId="{280EEF4B-0F79-4C9B-874B-5241B7C6FA94}" dt="2023-09-14T06:12:52.097" v="836" actId="20577"/>
        <pc:sldMkLst>
          <pc:docMk/>
          <pc:sldMk cId="3086879158" sldId="262"/>
        </pc:sldMkLst>
      </pc:sldChg>
      <pc:sldChg chg="modSp mod">
        <pc:chgData name="智之 金井" userId="884a29f0d8f54a5d" providerId="LiveId" clId="{280EEF4B-0F79-4C9B-874B-5241B7C6FA94}" dt="2023-09-15T00:40:01.561" v="1098" actId="20577"/>
        <pc:sldMkLst>
          <pc:docMk/>
          <pc:sldMk cId="1918656676" sldId="264"/>
        </pc:sldMkLst>
        <pc:spChg chg="mod">
          <ac:chgData name="智之 金井" userId="884a29f0d8f54a5d" providerId="LiveId" clId="{280EEF4B-0F79-4C9B-874B-5241B7C6FA94}" dt="2023-09-15T00:40:01.561" v="1098" actId="20577"/>
          <ac:spMkLst>
            <pc:docMk/>
            <pc:sldMk cId="1918656676" sldId="264"/>
            <ac:spMk id="2" creationId="{581AFE41-B494-4860-4DF6-1BC1592C3250}"/>
          </ac:spMkLst>
        </pc:spChg>
      </pc:sldChg>
      <pc:sldChg chg="addSp modSp new mod ord">
        <pc:chgData name="智之 金井" userId="884a29f0d8f54a5d" providerId="LiveId" clId="{280EEF4B-0F79-4C9B-874B-5241B7C6FA94}" dt="2023-09-15T00:28:12.335" v="856" actId="20577"/>
        <pc:sldMkLst>
          <pc:docMk/>
          <pc:sldMk cId="1820242204" sldId="265"/>
        </pc:sldMkLst>
        <pc:spChg chg="add mod">
          <ac:chgData name="智之 金井" userId="884a29f0d8f54a5d" providerId="LiveId" clId="{280EEF4B-0F79-4C9B-874B-5241B7C6FA94}" dt="2023-09-15T00:28:12.335" v="856" actId="20577"/>
          <ac:spMkLst>
            <pc:docMk/>
            <pc:sldMk cId="1820242204" sldId="265"/>
            <ac:spMk id="2" creationId="{F19D0EB3-30C7-1DC4-3D73-6A48BFC738C0}"/>
          </ac:spMkLst>
        </pc:spChg>
      </pc:sldChg>
    </pc:docChg>
  </pc:docChgLst>
  <pc:docChgLst>
    <pc:chgData name="智之 金井" userId="884a29f0d8f54a5d" providerId="LiveId" clId="{9B4B1E1C-FC41-4BC9-A9C0-B0E81DCAF61D}"/>
    <pc:docChg chg="undo custSel addSld delSld modSld sldOrd">
      <pc:chgData name="智之 金井" userId="884a29f0d8f54a5d" providerId="LiveId" clId="{9B4B1E1C-FC41-4BC9-A9C0-B0E81DCAF61D}" dt="2023-07-31T07:46:42.454" v="958"/>
      <pc:docMkLst>
        <pc:docMk/>
      </pc:docMkLst>
      <pc:sldChg chg="modSp mod modAnim">
        <pc:chgData name="智之 金井" userId="884a29f0d8f54a5d" providerId="LiveId" clId="{9B4B1E1C-FC41-4BC9-A9C0-B0E81DCAF61D}" dt="2023-07-27T06:00:24.494" v="471"/>
        <pc:sldMkLst>
          <pc:docMk/>
          <pc:sldMk cId="4020611357" sldId="258"/>
        </pc:sldMkLst>
        <pc:spChg chg="mod">
          <ac:chgData name="智之 金井" userId="884a29f0d8f54a5d" providerId="LiveId" clId="{9B4B1E1C-FC41-4BC9-A9C0-B0E81DCAF61D}" dt="2023-07-27T05:45:18.082" v="418" actId="1076"/>
          <ac:spMkLst>
            <pc:docMk/>
            <pc:sldMk cId="4020611357" sldId="258"/>
            <ac:spMk id="2" creationId="{5FE170FA-9CC4-6C01-85C4-3CB6C7CC5C1C}"/>
          </ac:spMkLst>
        </pc:spChg>
        <pc:spChg chg="mod">
          <ac:chgData name="智之 金井" userId="884a29f0d8f54a5d" providerId="LiveId" clId="{9B4B1E1C-FC41-4BC9-A9C0-B0E81DCAF61D}" dt="2023-07-27T05:45:23.101" v="419" actId="1076"/>
          <ac:spMkLst>
            <pc:docMk/>
            <pc:sldMk cId="4020611357" sldId="258"/>
            <ac:spMk id="4" creationId="{2A7B461B-F273-9B2E-715D-29E978A462B4}"/>
          </ac:spMkLst>
        </pc:spChg>
      </pc:sldChg>
      <pc:sldChg chg="addSp delSp modSp mod modTransition delAnim modAnim">
        <pc:chgData name="智之 金井" userId="884a29f0d8f54a5d" providerId="LiveId" clId="{9B4B1E1C-FC41-4BC9-A9C0-B0E81DCAF61D}" dt="2023-07-31T07:46:42.454" v="958"/>
        <pc:sldMkLst>
          <pc:docMk/>
          <pc:sldMk cId="1973441595" sldId="259"/>
        </pc:sldMkLst>
        <pc:spChg chg="mod">
          <ac:chgData name="智之 金井" userId="884a29f0d8f54a5d" providerId="LiveId" clId="{9B4B1E1C-FC41-4BC9-A9C0-B0E81DCAF61D}" dt="2023-07-31T07:45:53.985" v="954" actId="1076"/>
          <ac:spMkLst>
            <pc:docMk/>
            <pc:sldMk cId="1973441595" sldId="259"/>
            <ac:spMk id="2" creationId="{5FE170FA-9CC4-6C01-85C4-3CB6C7CC5C1C}"/>
          </ac:spMkLst>
        </pc:spChg>
        <pc:spChg chg="add mod">
          <ac:chgData name="智之 金井" userId="884a29f0d8f54a5d" providerId="LiveId" clId="{9B4B1E1C-FC41-4BC9-A9C0-B0E81DCAF61D}" dt="2023-07-27T05:20:20.781" v="134"/>
          <ac:spMkLst>
            <pc:docMk/>
            <pc:sldMk cId="1973441595" sldId="259"/>
            <ac:spMk id="4" creationId="{A46B2A94-2177-B220-1EB3-FF736E4950C4}"/>
          </ac:spMkLst>
        </pc:spChg>
        <pc:spChg chg="add mod">
          <ac:chgData name="智之 金井" userId="884a29f0d8f54a5d" providerId="LiveId" clId="{9B4B1E1C-FC41-4BC9-A9C0-B0E81DCAF61D}" dt="2023-07-27T05:23:12.612" v="151" actId="20577"/>
          <ac:spMkLst>
            <pc:docMk/>
            <pc:sldMk cId="1973441595" sldId="259"/>
            <ac:spMk id="5" creationId="{6D48A148-2491-181C-5189-5987A00ED2C5}"/>
          </ac:spMkLst>
        </pc:spChg>
        <pc:spChg chg="add mod">
          <ac:chgData name="智之 金井" userId="884a29f0d8f54a5d" providerId="LiveId" clId="{9B4B1E1C-FC41-4BC9-A9C0-B0E81DCAF61D}" dt="2023-07-27T05:25:09.114" v="166" actId="20577"/>
          <ac:spMkLst>
            <pc:docMk/>
            <pc:sldMk cId="1973441595" sldId="259"/>
            <ac:spMk id="6" creationId="{867AF47C-766C-49B9-AB37-D7DADDAE5F15}"/>
          </ac:spMkLst>
        </pc:spChg>
        <pc:spChg chg="add del mod">
          <ac:chgData name="智之 金井" userId="884a29f0d8f54a5d" providerId="LiveId" clId="{9B4B1E1C-FC41-4BC9-A9C0-B0E81DCAF61D}" dt="2023-07-27T05:37:25.237" v="250" actId="478"/>
          <ac:spMkLst>
            <pc:docMk/>
            <pc:sldMk cId="1973441595" sldId="259"/>
            <ac:spMk id="7" creationId="{290FFAA8-C361-268D-0893-317340284345}"/>
          </ac:spMkLst>
        </pc:spChg>
        <pc:spChg chg="add del mod">
          <ac:chgData name="智之 金井" userId="884a29f0d8f54a5d" providerId="LiveId" clId="{9B4B1E1C-FC41-4BC9-A9C0-B0E81DCAF61D}" dt="2023-07-27T05:37:11.272" v="243" actId="478"/>
          <ac:spMkLst>
            <pc:docMk/>
            <pc:sldMk cId="1973441595" sldId="259"/>
            <ac:spMk id="8" creationId="{B5C08326-775D-EBCE-27BD-E1FF68D99631}"/>
          </ac:spMkLst>
        </pc:spChg>
        <pc:spChg chg="add del mod">
          <ac:chgData name="智之 金井" userId="884a29f0d8f54a5d" providerId="LiveId" clId="{9B4B1E1C-FC41-4BC9-A9C0-B0E81DCAF61D}" dt="2023-07-31T07:44:51.591" v="942" actId="478"/>
          <ac:spMkLst>
            <pc:docMk/>
            <pc:sldMk cId="1973441595" sldId="259"/>
            <ac:spMk id="8" creationId="{F029C87F-3FDD-A288-22F5-4383DCB080C8}"/>
          </ac:spMkLst>
        </pc:spChg>
        <pc:spChg chg="add del mod">
          <ac:chgData name="智之 金井" userId="884a29f0d8f54a5d" providerId="LiveId" clId="{9B4B1E1C-FC41-4BC9-A9C0-B0E81DCAF61D}" dt="2023-07-27T05:37:07.655" v="242" actId="478"/>
          <ac:spMkLst>
            <pc:docMk/>
            <pc:sldMk cId="1973441595" sldId="259"/>
            <ac:spMk id="9" creationId="{33BB4F08-DBB1-1B08-F1DF-84A70E3D5248}"/>
          </ac:spMkLst>
        </pc:spChg>
        <pc:spChg chg="add mod">
          <ac:chgData name="智之 金井" userId="884a29f0d8f54a5d" providerId="LiveId" clId="{9B4B1E1C-FC41-4BC9-A9C0-B0E81DCAF61D}" dt="2023-07-31T07:45:34.879" v="953" actId="1076"/>
          <ac:spMkLst>
            <pc:docMk/>
            <pc:sldMk cId="1973441595" sldId="259"/>
            <ac:spMk id="9" creationId="{4517B3F0-E7C4-8943-3DEE-96FCC44335DE}"/>
          </ac:spMkLst>
        </pc:spChg>
        <pc:spChg chg="add del mod ord">
          <ac:chgData name="智之 金井" userId="884a29f0d8f54a5d" providerId="LiveId" clId="{9B4B1E1C-FC41-4BC9-A9C0-B0E81DCAF61D}" dt="2023-07-31T07:43:52.532" v="935" actId="478"/>
          <ac:spMkLst>
            <pc:docMk/>
            <pc:sldMk cId="1973441595" sldId="259"/>
            <ac:spMk id="10" creationId="{09D7B0A5-9777-4ED2-9691-DA9A6F55F749}"/>
          </ac:spMkLst>
        </pc:spChg>
        <pc:spChg chg="add del mod">
          <ac:chgData name="智之 金井" userId="884a29f0d8f54a5d" providerId="LiveId" clId="{9B4B1E1C-FC41-4BC9-A9C0-B0E81DCAF61D}" dt="2023-07-27T05:36:54.072" v="230"/>
          <ac:spMkLst>
            <pc:docMk/>
            <pc:sldMk cId="1973441595" sldId="259"/>
            <ac:spMk id="10" creationId="{D420B7FD-F490-D30E-8D10-E173DEE33947}"/>
          </ac:spMkLst>
        </pc:spChg>
        <pc:spChg chg="add mod">
          <ac:chgData name="智之 金井" userId="884a29f0d8f54a5d" providerId="LiveId" clId="{9B4B1E1C-FC41-4BC9-A9C0-B0E81DCAF61D}" dt="2023-07-31T07:46:13.905" v="957" actId="1076"/>
          <ac:spMkLst>
            <pc:docMk/>
            <pc:sldMk cId="1973441595" sldId="259"/>
            <ac:spMk id="11" creationId="{04CE4C89-891A-6D64-E5AF-2C530096BB49}"/>
          </ac:spMkLst>
        </pc:spChg>
        <pc:spChg chg="add mod">
          <ac:chgData name="智之 金井" userId="884a29f0d8f54a5d" providerId="LiveId" clId="{9B4B1E1C-FC41-4BC9-A9C0-B0E81DCAF61D}" dt="2023-07-31T07:46:03.330" v="955" actId="1076"/>
          <ac:spMkLst>
            <pc:docMk/>
            <pc:sldMk cId="1973441595" sldId="259"/>
            <ac:spMk id="12" creationId="{B7D50E09-7C50-DA03-0F26-F40D45431F0F}"/>
          </ac:spMkLst>
        </pc:spChg>
      </pc:sldChg>
      <pc:sldChg chg="addSp modSp new del mod ord">
        <pc:chgData name="智之 金井" userId="884a29f0d8f54a5d" providerId="LiveId" clId="{9B4B1E1C-FC41-4BC9-A9C0-B0E81DCAF61D}" dt="2023-07-31T07:42:42.576" v="923" actId="47"/>
        <pc:sldMkLst>
          <pc:docMk/>
          <pc:sldMk cId="646884468" sldId="260"/>
        </pc:sldMkLst>
        <pc:spChg chg="add mod">
          <ac:chgData name="智之 金井" userId="884a29f0d8f54a5d" providerId="LiveId" clId="{9B4B1E1C-FC41-4BC9-A9C0-B0E81DCAF61D}" dt="2023-07-27T05:44:10.117" v="416" actId="1076"/>
          <ac:spMkLst>
            <pc:docMk/>
            <pc:sldMk cId="646884468" sldId="260"/>
            <ac:spMk id="2" creationId="{8B04B118-0828-A654-2376-D7468AE40248}"/>
          </ac:spMkLst>
        </pc:spChg>
      </pc:sldChg>
      <pc:sldChg chg="modSp add mod ord">
        <pc:chgData name="智之 金井" userId="884a29f0d8f54a5d" providerId="LiveId" clId="{9B4B1E1C-FC41-4BC9-A9C0-B0E81DCAF61D}" dt="2023-07-31T07:42:40.415" v="922" actId="1076"/>
        <pc:sldMkLst>
          <pc:docMk/>
          <pc:sldMk cId="1401325796" sldId="261"/>
        </pc:sldMkLst>
        <pc:spChg chg="mod">
          <ac:chgData name="智之 金井" userId="884a29f0d8f54a5d" providerId="LiveId" clId="{9B4B1E1C-FC41-4BC9-A9C0-B0E81DCAF61D}" dt="2023-07-31T07:42:40.415" v="922" actId="1076"/>
          <ac:spMkLst>
            <pc:docMk/>
            <pc:sldMk cId="1401325796" sldId="261"/>
            <ac:spMk id="2" creationId="{8B04B118-0828-A654-2376-D7468AE40248}"/>
          </ac:spMkLst>
        </pc:spChg>
      </pc:sldChg>
      <pc:sldChg chg="add del">
        <pc:chgData name="智之 金井" userId="884a29f0d8f54a5d" providerId="LiveId" clId="{9B4B1E1C-FC41-4BC9-A9C0-B0E81DCAF61D}" dt="2023-07-31T07:42:44.338" v="924" actId="47"/>
        <pc:sldMkLst>
          <pc:docMk/>
          <pc:sldMk cId="527162176" sldId="262"/>
        </pc:sldMkLst>
      </pc:sldChg>
      <pc:sldChg chg="add ord">
        <pc:chgData name="智之 金井" userId="884a29f0d8f54a5d" providerId="LiveId" clId="{9B4B1E1C-FC41-4BC9-A9C0-B0E81DCAF61D}" dt="2023-07-31T07:42:52.502" v="927"/>
        <pc:sldMkLst>
          <pc:docMk/>
          <pc:sldMk cId="3086879158" sldId="262"/>
        </pc:sldMkLst>
      </pc:sldChg>
      <pc:sldChg chg="add ord">
        <pc:chgData name="智之 金井" userId="884a29f0d8f54a5d" providerId="LiveId" clId="{9B4B1E1C-FC41-4BC9-A9C0-B0E81DCAF61D}" dt="2023-07-31T07:42:57.397" v="930"/>
        <pc:sldMkLst>
          <pc:docMk/>
          <pc:sldMk cId="281259253" sldId="263"/>
        </pc:sldMkLst>
      </pc:sldChg>
    </pc:docChg>
  </pc:docChgLst>
  <pc:docChgLst>
    <pc:chgData name="智之 金井" userId="884a29f0d8f54a5d" providerId="LiveId" clId="{E8EE3FBE-F92A-4776-979A-3058835FD0E9}"/>
    <pc:docChg chg="modSld">
      <pc:chgData name="智之 金井" userId="884a29f0d8f54a5d" providerId="LiveId" clId="{E8EE3FBE-F92A-4776-979A-3058835FD0E9}" dt="2024-02-14T01:45:13.110" v="24" actId="20577"/>
      <pc:docMkLst>
        <pc:docMk/>
      </pc:docMkLst>
      <pc:sldChg chg="modSp mod">
        <pc:chgData name="智之 金井" userId="884a29f0d8f54a5d" providerId="LiveId" clId="{E8EE3FBE-F92A-4776-979A-3058835FD0E9}" dt="2024-02-14T01:45:13.110" v="24" actId="20577"/>
        <pc:sldMkLst>
          <pc:docMk/>
          <pc:sldMk cId="1918656676" sldId="264"/>
        </pc:sldMkLst>
        <pc:spChg chg="mod">
          <ac:chgData name="智之 金井" userId="884a29f0d8f54a5d" providerId="LiveId" clId="{E8EE3FBE-F92A-4776-979A-3058835FD0E9}" dt="2024-02-14T01:45:13.110" v="24" actId="20577"/>
          <ac:spMkLst>
            <pc:docMk/>
            <pc:sldMk cId="1918656676" sldId="264"/>
            <ac:spMk id="2" creationId="{581AFE41-B494-4860-4DF6-1BC1592C3250}"/>
          </ac:spMkLst>
        </pc:spChg>
      </pc:sldChg>
      <pc:sldChg chg="modSp mod">
        <pc:chgData name="智之 金井" userId="884a29f0d8f54a5d" providerId="LiveId" clId="{E8EE3FBE-F92A-4776-979A-3058835FD0E9}" dt="2024-02-14T01:44:58.068" v="20" actId="20577"/>
        <pc:sldMkLst>
          <pc:docMk/>
          <pc:sldMk cId="1820242204" sldId="265"/>
        </pc:sldMkLst>
        <pc:spChg chg="mod">
          <ac:chgData name="智之 金井" userId="884a29f0d8f54a5d" providerId="LiveId" clId="{E8EE3FBE-F92A-4776-979A-3058835FD0E9}" dt="2024-02-14T01:44:58.068" v="20" actId="20577"/>
          <ac:spMkLst>
            <pc:docMk/>
            <pc:sldMk cId="1820242204" sldId="265"/>
            <ac:spMk id="2" creationId="{F19D0EB3-30C7-1DC4-3D73-6A48BFC738C0}"/>
          </ac:spMkLst>
        </pc:spChg>
      </pc:sldChg>
    </pc:docChg>
  </pc:docChgLst>
  <pc:docChgLst>
    <pc:chgData name="智之 金井" userId="884a29f0d8f54a5d" providerId="LiveId" clId="{DC61CB33-9FB6-49F6-8E58-2B162CDC9F4F}"/>
    <pc:docChg chg="modSld">
      <pc:chgData name="智之 金井" userId="884a29f0d8f54a5d" providerId="LiveId" clId="{DC61CB33-9FB6-49F6-8E58-2B162CDC9F4F}" dt="2023-10-19T04:30:45.365" v="28" actId="20577"/>
      <pc:docMkLst>
        <pc:docMk/>
      </pc:docMkLst>
      <pc:sldChg chg="modSp mod">
        <pc:chgData name="智之 金井" userId="884a29f0d8f54a5d" providerId="LiveId" clId="{DC61CB33-9FB6-49F6-8E58-2B162CDC9F4F}" dt="2023-10-19T04:30:45.365" v="28" actId="20577"/>
        <pc:sldMkLst>
          <pc:docMk/>
          <pc:sldMk cId="1820242204" sldId="265"/>
        </pc:sldMkLst>
        <pc:spChg chg="mod">
          <ac:chgData name="智之 金井" userId="884a29f0d8f54a5d" providerId="LiveId" clId="{DC61CB33-9FB6-49F6-8E58-2B162CDC9F4F}" dt="2023-10-19T04:30:45.365" v="28" actId="20577"/>
          <ac:spMkLst>
            <pc:docMk/>
            <pc:sldMk cId="1820242204" sldId="265"/>
            <ac:spMk id="2" creationId="{F19D0EB3-30C7-1DC4-3D73-6A48BFC738C0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D43491E-F1FF-4BC6-853E-D53A61533C36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475BA87-639C-4F16-8DAA-27CE4BC84D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599699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※</a:t>
            </a:r>
            <a:r>
              <a:rPr kumimoji="1" lang="ja-JP" altLang="en-US" dirty="0"/>
              <a:t>授業をしている先生へ</a:t>
            </a:r>
            <a:endParaRPr kumimoji="1" lang="en-US" altLang="ja-JP" dirty="0"/>
          </a:p>
          <a:p>
            <a:r>
              <a:rPr lang="ja-JP" altLang="en-US" dirty="0"/>
              <a:t>　「指示その２」「指示その３」のスライドになったらすぐに「</a:t>
            </a:r>
            <a:r>
              <a:rPr lang="en-US" altLang="ja-JP" dirty="0"/>
              <a:t>Enter</a:t>
            </a:r>
            <a:r>
              <a:rPr lang="ja-JP" altLang="en-US" dirty="0"/>
              <a:t>」を押し、だいたい　　</a:t>
            </a:r>
            <a:endParaRPr lang="en-US" altLang="ja-JP" dirty="0"/>
          </a:p>
          <a:p>
            <a:r>
              <a:rPr lang="ja-JP" altLang="en-US" dirty="0"/>
              <a:t>　１０秒たったら、再び「</a:t>
            </a:r>
            <a:r>
              <a:rPr lang="en-US" altLang="ja-JP" dirty="0"/>
              <a:t>Enter</a:t>
            </a:r>
            <a:r>
              <a:rPr lang="ja-JP" altLang="en-US" dirty="0"/>
              <a:t>」を押してください。</a:t>
            </a:r>
            <a:endParaRPr lang="en-US" altLang="ja-JP" dirty="0"/>
          </a:p>
          <a:p>
            <a:r>
              <a:rPr kumimoji="1" lang="ja-JP" altLang="en-US" dirty="0"/>
              <a:t>　「指示その１」のスライドは、そのまま１０秒児童に読ませてから</a:t>
            </a:r>
            <a:r>
              <a:rPr lang="ja-JP" altLang="en-US" dirty="0"/>
              <a:t>「</a:t>
            </a:r>
            <a:r>
              <a:rPr lang="en-US" altLang="ja-JP" dirty="0"/>
              <a:t>Enter</a:t>
            </a:r>
            <a:r>
              <a:rPr lang="ja-JP" altLang="en-US" dirty="0"/>
              <a:t>」を押してください。</a:t>
            </a:r>
            <a:endParaRPr kumimoji="1" lang="ja-JP" altLang="en-US" dirty="0"/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75BA87-639C-4F16-8DAA-27CE4BC84D7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810079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※</a:t>
            </a:r>
            <a:r>
              <a:rPr kumimoji="1" lang="ja-JP" altLang="en-US" dirty="0"/>
              <a:t>授業をしている先生へ</a:t>
            </a:r>
            <a:endParaRPr lang="en-US" altLang="ja-JP" dirty="0"/>
          </a:p>
          <a:p>
            <a:r>
              <a:rPr kumimoji="1" lang="ja-JP" altLang="en-US" dirty="0"/>
              <a:t>　「指示その１」のスライドは、そのまま１０秒児童に読ませてから</a:t>
            </a:r>
            <a:r>
              <a:rPr lang="ja-JP" altLang="en-US" dirty="0"/>
              <a:t>「</a:t>
            </a:r>
            <a:r>
              <a:rPr lang="en-US" altLang="ja-JP" dirty="0"/>
              <a:t>Enter</a:t>
            </a:r>
            <a:r>
              <a:rPr lang="ja-JP" altLang="en-US" dirty="0"/>
              <a:t>」を押してください。</a:t>
            </a:r>
            <a:endParaRPr kumimoji="1" lang="ja-JP" altLang="en-US" dirty="0"/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75BA87-639C-4F16-8DAA-27CE4BC84D79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485249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※</a:t>
            </a:r>
            <a:r>
              <a:rPr kumimoji="1" lang="ja-JP" altLang="en-US" dirty="0"/>
              <a:t>授業をしている先生へ</a:t>
            </a:r>
            <a:endParaRPr kumimoji="1" lang="en-US" altLang="ja-JP" dirty="0"/>
          </a:p>
          <a:p>
            <a:r>
              <a:rPr lang="ja-JP" altLang="en-US" dirty="0"/>
              <a:t>次のスライドは、　「指示その２」です。「指示その２」のスライドになったらすぐに「</a:t>
            </a:r>
            <a:r>
              <a:rPr lang="en-US" altLang="ja-JP" dirty="0"/>
              <a:t>Enter</a:t>
            </a:r>
            <a:r>
              <a:rPr lang="ja-JP" altLang="en-US" dirty="0"/>
              <a:t>」を押し、だいたい　　</a:t>
            </a:r>
            <a:endParaRPr lang="en-US" altLang="ja-JP" dirty="0"/>
          </a:p>
          <a:p>
            <a:r>
              <a:rPr lang="ja-JP" altLang="en-US" dirty="0"/>
              <a:t>１０秒たったら、再び「</a:t>
            </a:r>
            <a:r>
              <a:rPr lang="en-US" altLang="ja-JP" dirty="0"/>
              <a:t>Enter</a:t>
            </a:r>
            <a:r>
              <a:rPr lang="ja-JP" altLang="en-US" dirty="0"/>
              <a:t>」を押してください。</a:t>
            </a:r>
            <a:endParaRPr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75BA87-639C-4F16-8DAA-27CE4BC84D79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977089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※</a:t>
            </a:r>
            <a:r>
              <a:rPr kumimoji="1" lang="ja-JP" altLang="en-US" dirty="0"/>
              <a:t>授業をしている先生へ</a:t>
            </a:r>
            <a:endParaRPr kumimoji="1" lang="en-US" altLang="ja-JP" dirty="0"/>
          </a:p>
          <a:p>
            <a:r>
              <a:rPr lang="ja-JP" altLang="en-US" dirty="0"/>
              <a:t>すぐに「</a:t>
            </a:r>
            <a:r>
              <a:rPr lang="en-US" altLang="ja-JP" dirty="0"/>
              <a:t>Enter</a:t>
            </a:r>
            <a:r>
              <a:rPr lang="ja-JP" altLang="en-US" dirty="0"/>
              <a:t>」を押し</a:t>
            </a:r>
            <a:r>
              <a:rPr lang="ja-JP" altLang="en-US"/>
              <a:t>、だいたい１０秒</a:t>
            </a:r>
            <a:r>
              <a:rPr lang="ja-JP" altLang="en-US" dirty="0"/>
              <a:t>たったら、再び「</a:t>
            </a:r>
            <a:r>
              <a:rPr lang="en-US" altLang="ja-JP" dirty="0"/>
              <a:t>Enter</a:t>
            </a:r>
            <a:r>
              <a:rPr lang="ja-JP" altLang="en-US" dirty="0"/>
              <a:t>」を押してください。</a:t>
            </a:r>
            <a:endParaRPr lang="en-US" altLang="ja-JP" dirty="0"/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75BA87-639C-4F16-8DAA-27CE4BC84D79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258549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※</a:t>
            </a:r>
            <a:r>
              <a:rPr kumimoji="1" lang="ja-JP" altLang="en-US" dirty="0"/>
              <a:t>授業をしている先生へ</a:t>
            </a:r>
            <a:endParaRPr kumimoji="1" lang="en-US" altLang="ja-JP" dirty="0"/>
          </a:p>
          <a:p>
            <a:r>
              <a:rPr lang="ja-JP" altLang="en-US" dirty="0"/>
              <a:t>次のスライドは、　「指示その３」です。「指示その３」のスライドになったらすぐに「</a:t>
            </a:r>
            <a:r>
              <a:rPr lang="en-US" altLang="ja-JP" dirty="0"/>
              <a:t>Enter</a:t>
            </a:r>
            <a:r>
              <a:rPr lang="ja-JP" altLang="en-US" dirty="0"/>
              <a:t>」を押し、だいたい　　</a:t>
            </a:r>
            <a:endParaRPr lang="en-US" altLang="ja-JP" dirty="0"/>
          </a:p>
          <a:p>
            <a:r>
              <a:rPr lang="ja-JP" altLang="en-US" dirty="0"/>
              <a:t>１０秒たったら、再び「</a:t>
            </a:r>
            <a:r>
              <a:rPr lang="en-US" altLang="ja-JP" dirty="0"/>
              <a:t>Enter</a:t>
            </a:r>
            <a:r>
              <a:rPr lang="ja-JP" altLang="en-US" dirty="0"/>
              <a:t>」を押してください。</a:t>
            </a:r>
            <a:endParaRPr lang="en-US" altLang="ja-JP" dirty="0"/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75BA87-639C-4F16-8DAA-27CE4BC84D79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86099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※</a:t>
            </a:r>
            <a:r>
              <a:rPr kumimoji="1" lang="ja-JP" altLang="en-US" dirty="0"/>
              <a:t>授業をしている先生へ</a:t>
            </a:r>
            <a:endParaRPr kumimoji="1" lang="en-US" altLang="ja-JP" dirty="0"/>
          </a:p>
          <a:p>
            <a:r>
              <a:rPr lang="ja-JP" altLang="en-US" dirty="0"/>
              <a:t>すぐに「</a:t>
            </a:r>
            <a:r>
              <a:rPr lang="en-US" altLang="ja-JP" dirty="0"/>
              <a:t>Enter</a:t>
            </a:r>
            <a:r>
              <a:rPr lang="ja-JP" altLang="en-US" dirty="0"/>
              <a:t>」を押し、だいたい１０秒たったら、再び「</a:t>
            </a:r>
            <a:r>
              <a:rPr lang="en-US" altLang="ja-JP" dirty="0"/>
              <a:t>Enter</a:t>
            </a:r>
            <a:r>
              <a:rPr lang="ja-JP" altLang="en-US" dirty="0"/>
              <a:t>」を押してください。</a:t>
            </a:r>
            <a:endParaRPr lang="en-US" altLang="ja-JP" dirty="0"/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75BA87-639C-4F16-8DAA-27CE4BC84D79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56600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6C41942-BD82-4F13-3111-771F050BCEB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DE48119-18A9-4E99-D4C8-7A65272CD94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0A408C4-BFA4-A85B-0E31-55AF9084A7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BCF213-DE83-829F-14D9-CD753996C9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554A515-C7D2-6B10-A5BA-C60BF71FC7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8973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1EB2FF1-DF32-93F0-3CC1-BF39F7750F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B1204F6-81D0-AFCB-C3F3-5C2F09D4FD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888E6A7-80BB-0543-5CB3-00A84E2902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56C96C3-4303-EE56-FACE-22AA47A83E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8630CB9-CA48-76F2-CC7C-A291E6EF40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532670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8E89076-5BBA-7D4E-50C5-98CA487A918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F477FD0C-FE11-3CFE-AF91-4927EF81604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2FD429E-77E6-292E-D08B-85520E5338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464A425-B785-6639-D2FE-BA158B6976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07F357E-9498-1271-0989-2CA048105A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92190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F62B0EF-54AF-33EE-9F0E-CC7D2488B2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8C7B3C4-425E-735F-ABF4-3C530F0A6CB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E786794-2125-329F-288A-4121987D25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03FBD20-4E70-8A6C-E646-464B2D4E83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9224FCC-3C9C-4A47-26F3-9657DBDA6E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06697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6D80043-1B6B-3CD2-8562-549417F15F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CE26446-D137-BEBF-1C30-F4F6A351CCF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E8566BE-586A-AC3E-BE1E-745F903638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AF08781-22FD-3756-6D8D-DC75F2FED9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DE7BA62-6CF8-D620-4257-BA32F1BFA3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18354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C53F64-6896-0AEC-CDD9-AC61FDCF02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FAD076A-4EA6-B7E3-9B38-FA6ECB52C9E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3FF37590-579E-8989-8F47-CA67B1FA78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8DEC32B-A13B-490D-8B18-1BA8DF6094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E7E497B-1B94-A6C2-15B5-8AB87D724F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BE43672-A8B8-F8D4-458D-1310748E31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3549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50745EC-F7F3-A747-4C53-846537F5DB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DABD783-7404-D578-3908-9DF701829E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3B04502B-D933-AA73-E5AC-F97008463B9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DB66D93D-4670-46A3-FC14-A6F45B5836F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C145614-BE4C-9E25-F956-FDB16C76C9D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D3D09C68-C02F-2790-F0D5-A0FCBE2AEA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5C5BC097-4753-C904-C65B-893C7A3D9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E8B9861-F5CF-235A-E2A8-155742167B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97908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BE2242E-94B4-0F74-9B62-A89E4C8ECC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B7EE60A-FF58-922D-B71E-104E018811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530DA19-7CCB-49FC-E0E6-13A1BCAC45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54DC2DA-FC87-D69B-BE95-A3DDDABF15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624911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88FD90B-43A5-C06C-6ED9-BD37EA8F7A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DD6A2F49-4C22-0891-6536-B5B525BC1D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1A667767-A556-CEC8-4598-FB34CF7D89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78853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836DF19-1C1E-1DBE-BB4D-F95E0A704A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B7CED87-73FC-D9DB-E5F4-53CA35F0CE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FAA1059-8DD6-927A-DFAA-15B0A11C3BC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1CA77C1-DA1C-553D-1F34-7502A42054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552D6A8-F48D-E2E1-2D58-A7EA4C3B96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012535F-B2B0-95D0-61E1-16C9197108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78894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2A7970-97E4-AB1A-6F75-57140C41FC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DF5A254-28A9-3DA9-A589-E22F0D12301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816DDE7-164B-AE71-CA55-E9E66C8BDAD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7916E9D-8AC5-4796-6C9B-5EA12252A9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99D7E6A-51F2-AB30-FECB-2187C63990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CC3F4B2-CEC3-6CA9-C9F9-6109333CA1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09151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AB188C81-8502-A571-CE20-8BCD4A0EBA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F70E140-C9F5-2B8D-8388-F12FB3980D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112F4E9-1206-85D8-2DCE-D0478589993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D16376-3051-4CE7-ADAB-5ADF08E663DD}" type="datetimeFigureOut">
              <a:rPr kumimoji="1" lang="ja-JP" altLang="en-US" smtClean="0"/>
              <a:t>2024/2/14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DF6000C-2AF5-D8FA-CE3B-67FA3D9C60B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709D133-DB10-0844-5B18-7BD058F6C5F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41956B-9BE7-4CCD-8FA4-03B97C442F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549759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19D0EB3-30C7-1DC4-3D73-6A48BFC738C0}"/>
              </a:ext>
            </a:extLst>
          </p:cNvPr>
          <p:cNvSpPr txBox="1">
            <a:spLocks/>
          </p:cNvSpPr>
          <p:nvPr/>
        </p:nvSpPr>
        <p:spPr>
          <a:xfrm>
            <a:off x="854149" y="584791"/>
            <a:ext cx="10483702" cy="4657060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48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今から行う活動は、見え方に「大変さ」がある人の見え方を体験するものです。</a:t>
            </a:r>
            <a:endParaRPr lang="en-US" altLang="ja-JP" sz="4800" dirty="0"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4800" u="sng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「大変さ」がある人が、全員その通りに見えているわけではありません</a:t>
            </a:r>
            <a:r>
              <a:rPr lang="ja-JP" altLang="en-US" sz="48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。</a:t>
            </a:r>
          </a:p>
        </p:txBody>
      </p:sp>
    </p:spTree>
    <p:extLst>
      <p:ext uri="{BB962C8B-B14F-4D97-AF65-F5344CB8AC3E}">
        <p14:creationId xmlns:p14="http://schemas.microsoft.com/office/powerpoint/2010/main" val="18202422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F7DD707-AD21-5704-9241-D8C7ACF616D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4149" y="1509823"/>
            <a:ext cx="10483702" cy="3732028"/>
          </a:xfrm>
        </p:spPr>
        <p:txBody>
          <a:bodyPr>
            <a:normAutofit/>
          </a:bodyPr>
          <a:lstStyle/>
          <a:p>
            <a:r>
              <a:rPr kumimoji="1" lang="ja-JP" altLang="en-US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１０秒（びょう）以内に</a:t>
            </a:r>
            <a:br>
              <a:rPr kumimoji="1" lang="en-US" altLang="ja-JP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</a:br>
            <a:r>
              <a:rPr kumimoji="1" lang="ja-JP" altLang="en-US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書かれている指示（しじ）と</a:t>
            </a:r>
            <a:br>
              <a:rPr kumimoji="1" lang="en-US" altLang="ja-JP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</a:br>
            <a:r>
              <a:rPr kumimoji="1" lang="ja-JP" altLang="en-US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同じポーズをして</a:t>
            </a:r>
            <a:br>
              <a:rPr kumimoji="1" lang="en-US" altLang="ja-JP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</a:br>
            <a:r>
              <a:rPr kumimoji="1" lang="ja-JP" altLang="en-US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そのまま止まりましょう。</a:t>
            </a:r>
          </a:p>
        </p:txBody>
      </p:sp>
    </p:spTree>
    <p:extLst>
      <p:ext uri="{BB962C8B-B14F-4D97-AF65-F5344CB8AC3E}">
        <p14:creationId xmlns:p14="http://schemas.microsoft.com/office/powerpoint/2010/main" val="13720532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FE170FA-9CC4-6C01-85C4-3CB6C7CC5C1C}"/>
              </a:ext>
            </a:extLst>
          </p:cNvPr>
          <p:cNvSpPr txBox="1">
            <a:spLocks/>
          </p:cNvSpPr>
          <p:nvPr/>
        </p:nvSpPr>
        <p:spPr>
          <a:xfrm>
            <a:off x="1118191" y="1542350"/>
            <a:ext cx="10402187" cy="3625074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１　その場に立ちます。</a:t>
            </a:r>
            <a:endParaRPr lang="en-US" altLang="ja-JP" sz="6000" dirty="0"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２　両足をかたはばくらいに開き</a:t>
            </a:r>
            <a:endParaRPr lang="en-US" altLang="ja-JP" sz="6000" dirty="0"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　　ます。</a:t>
            </a:r>
            <a:endParaRPr lang="en-US" altLang="ja-JP" sz="6000" dirty="0"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３　両手を頭の上にのせます。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2393F29-B91B-CEEB-2D68-710FA460F773}"/>
              </a:ext>
            </a:extLst>
          </p:cNvPr>
          <p:cNvSpPr txBox="1"/>
          <p:nvPr/>
        </p:nvSpPr>
        <p:spPr>
          <a:xfrm>
            <a:off x="430619" y="217967"/>
            <a:ext cx="692179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指示その１</a:t>
            </a:r>
            <a:endParaRPr kumimoji="1" lang="ja-JP" altLang="en-US" sz="6000" dirty="0"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8916767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B04B118-0828-A654-2376-D7468AE40248}"/>
              </a:ext>
            </a:extLst>
          </p:cNvPr>
          <p:cNvSpPr txBox="1">
            <a:spLocks/>
          </p:cNvSpPr>
          <p:nvPr/>
        </p:nvSpPr>
        <p:spPr>
          <a:xfrm>
            <a:off x="855008" y="1778373"/>
            <a:ext cx="10481983" cy="3301253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ja-JP" altLang="en-US" sz="199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ストップ！</a:t>
            </a:r>
          </a:p>
        </p:txBody>
      </p:sp>
    </p:spTree>
    <p:extLst>
      <p:ext uri="{BB962C8B-B14F-4D97-AF65-F5344CB8AC3E}">
        <p14:creationId xmlns:p14="http://schemas.microsoft.com/office/powerpoint/2010/main" val="14013257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FE170FA-9CC4-6C01-85C4-3CB6C7CC5C1C}"/>
              </a:ext>
            </a:extLst>
          </p:cNvPr>
          <p:cNvSpPr txBox="1">
            <a:spLocks/>
          </p:cNvSpPr>
          <p:nvPr/>
        </p:nvSpPr>
        <p:spPr>
          <a:xfrm>
            <a:off x="1111659" y="1496629"/>
            <a:ext cx="10402187" cy="4342771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  <a:cs typeface="+mj-cs"/>
              </a:rPr>
              <a:t>１　せきにすわります。</a:t>
            </a:r>
            <a:endParaRPr kumimoji="1" lang="en-US" altLang="ja-JP" sz="6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UD デジタル 教科書体 NK-R" panose="02020400000000000000" pitchFamily="18" charset="-128"/>
              <a:ea typeface="UD デジタル 教科書体 NK-R" panose="02020400000000000000" pitchFamily="18" charset="-128"/>
              <a:cs typeface="+mj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  <a:cs typeface="+mj-cs"/>
              </a:rPr>
              <a:t>２　両足をとじて、ひざをのばしま</a:t>
            </a:r>
            <a:endParaRPr kumimoji="1" lang="en-US" altLang="ja-JP" sz="6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UD デジタル 教科書体 NK-R" panose="02020400000000000000" pitchFamily="18" charset="-128"/>
              <a:ea typeface="UD デジタル 教科書体 NK-R" panose="02020400000000000000" pitchFamily="18" charset="-128"/>
              <a:cs typeface="+mj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6000" dirty="0">
                <a:solidFill>
                  <a:prstClr val="black"/>
                </a:solidFill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　　</a:t>
            </a:r>
            <a:r>
              <a:rPr kumimoji="1" lang="ja-JP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  <a:cs typeface="+mj-cs"/>
              </a:rPr>
              <a:t>す。</a:t>
            </a:r>
            <a:endParaRPr kumimoji="1" lang="en-US" altLang="ja-JP" sz="6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UD デジタル 教科書体 NK-R" panose="02020400000000000000" pitchFamily="18" charset="-128"/>
              <a:ea typeface="UD デジタル 教科書体 NK-R" panose="02020400000000000000" pitchFamily="18" charset="-128"/>
              <a:cs typeface="+mj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  <a:cs typeface="+mj-cs"/>
              </a:rPr>
              <a:t>３　両手をふとももの上におきま</a:t>
            </a:r>
            <a:endParaRPr kumimoji="1" lang="en-US" altLang="ja-JP" sz="6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UD デジタル 教科書体 NK-R" panose="02020400000000000000" pitchFamily="18" charset="-128"/>
              <a:ea typeface="UD デジタル 教科書体 NK-R" panose="02020400000000000000" pitchFamily="18" charset="-128"/>
              <a:cs typeface="+mj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6000" dirty="0">
                <a:solidFill>
                  <a:prstClr val="black"/>
                </a:solidFill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　　</a:t>
            </a:r>
            <a:r>
              <a:rPr kumimoji="1" lang="ja-JP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  <a:cs typeface="+mj-cs"/>
              </a:rPr>
              <a:t>す。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2393F29-B91B-CEEB-2D68-710FA460F773}"/>
              </a:ext>
            </a:extLst>
          </p:cNvPr>
          <p:cNvSpPr txBox="1"/>
          <p:nvPr/>
        </p:nvSpPr>
        <p:spPr>
          <a:xfrm>
            <a:off x="430619" y="217967"/>
            <a:ext cx="692179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  <a:cs typeface="+mn-cs"/>
              </a:rPr>
              <a:t>指示その２</a:t>
            </a:r>
          </a:p>
        </p:txBody>
      </p:sp>
      <p:sp>
        <p:nvSpPr>
          <p:cNvPr id="4" name="タイトル 1">
            <a:extLst>
              <a:ext uri="{FF2B5EF4-FFF2-40B4-BE49-F238E27FC236}">
                <a16:creationId xmlns:a16="http://schemas.microsoft.com/office/drawing/2014/main" id="{2A7B461B-F273-9B2E-715D-29E978A462B4}"/>
              </a:ext>
            </a:extLst>
          </p:cNvPr>
          <p:cNvSpPr txBox="1">
            <a:spLocks/>
          </p:cNvSpPr>
          <p:nvPr/>
        </p:nvSpPr>
        <p:spPr>
          <a:xfrm>
            <a:off x="1111659" y="1496629"/>
            <a:ext cx="10402187" cy="4342771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  <a:cs typeface="+mj-cs"/>
              </a:rPr>
              <a:t>１　せきにすわります。</a:t>
            </a:r>
            <a:endParaRPr kumimoji="1" lang="en-US" altLang="ja-JP" sz="6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UD デジタル 教科書体 NK-R" panose="02020400000000000000" pitchFamily="18" charset="-128"/>
              <a:ea typeface="UD デジタル 教科書体 NK-R" panose="02020400000000000000" pitchFamily="18" charset="-128"/>
              <a:cs typeface="+mj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  <a:cs typeface="+mj-cs"/>
              </a:rPr>
              <a:t>２　両足をとじて、ひざをのばしま</a:t>
            </a:r>
            <a:endParaRPr kumimoji="1" lang="en-US" altLang="ja-JP" sz="6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UD デジタル 教科書体 NK-R" panose="02020400000000000000" pitchFamily="18" charset="-128"/>
              <a:ea typeface="UD デジタル 教科書体 NK-R" panose="02020400000000000000" pitchFamily="18" charset="-128"/>
              <a:cs typeface="+mj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6000" dirty="0">
                <a:solidFill>
                  <a:prstClr val="black"/>
                </a:solidFill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　　</a:t>
            </a:r>
            <a:r>
              <a:rPr kumimoji="1" lang="ja-JP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  <a:cs typeface="+mj-cs"/>
              </a:rPr>
              <a:t>す。</a:t>
            </a:r>
            <a:endParaRPr kumimoji="1" lang="en-US" altLang="ja-JP" sz="6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UD デジタル 教科書体 NK-R" panose="02020400000000000000" pitchFamily="18" charset="-128"/>
              <a:ea typeface="UD デジタル 教科書体 NK-R" panose="02020400000000000000" pitchFamily="18" charset="-128"/>
              <a:cs typeface="+mj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  <a:cs typeface="+mj-cs"/>
              </a:rPr>
              <a:t>３　両手をふとももの上におきま</a:t>
            </a:r>
            <a:endParaRPr kumimoji="1" lang="en-US" altLang="ja-JP" sz="6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UD デジタル 教科書体 NK-R" panose="02020400000000000000" pitchFamily="18" charset="-128"/>
              <a:ea typeface="UD デジタル 教科書体 NK-R" panose="02020400000000000000" pitchFamily="18" charset="-128"/>
              <a:cs typeface="+mj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6000" dirty="0">
                <a:solidFill>
                  <a:prstClr val="black"/>
                </a:solidFill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　　</a:t>
            </a:r>
            <a:r>
              <a:rPr kumimoji="1" lang="ja-JP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  <a:cs typeface="+mj-cs"/>
              </a:rPr>
              <a:t>す。</a:t>
            </a:r>
          </a:p>
        </p:txBody>
      </p:sp>
    </p:spTree>
    <p:extLst>
      <p:ext uri="{BB962C8B-B14F-4D97-AF65-F5344CB8AC3E}">
        <p14:creationId xmlns:p14="http://schemas.microsoft.com/office/powerpoint/2010/main" val="40206113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91667E-6 7.40741E-7 L 0.03672 -0.00046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875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2000"/>
                            </p:stCondLst>
                            <p:childTnLst>
                              <p:par>
                                <p:cTn id="8" presetID="42" presetClass="path" presetSubtype="0" accel="50000" decel="5000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66667E-6 -2.22222E-6 L -0.05807 -0.00324 " pathEditMode="relative" rAng="0" ptsTypes="AA">
                                      <p:cBhvr>
                                        <p:cTn id="9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904" y="-162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4000"/>
                            </p:stCondLst>
                            <p:childTnLst>
                              <p:par>
                                <p:cTn id="11" presetID="42" presetClass="path" presetSubtype="0" accel="50000" decel="50000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66667E-6 -2.22222E-6 L 0.03997 0.00047 " pathEditMode="relative" rAng="0" ptsTypes="AA">
                                      <p:cBhvr>
                                        <p:cTn id="12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992" y="23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6000"/>
                            </p:stCondLst>
                            <p:childTnLst>
                              <p:par>
                                <p:cTn id="14" presetID="42" presetClass="path" presetSubtype="0" accel="50000" decel="50000" fill="hold" grpId="3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66667E-6 -2.22222E-6 L -0.05586 0.00533 " pathEditMode="relative" rAng="0" ptsTypes="AA">
                                      <p:cBhvr>
                                        <p:cTn id="15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799" y="255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8000"/>
                            </p:stCondLst>
                            <p:childTnLst>
                              <p:par>
                                <p:cTn id="17" presetID="42" presetClass="path" presetSubtype="0" accel="50000" decel="50000" fill="hold" grpId="4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66667E-6 -2.22222E-6 L 0.03724 0.01297 " pathEditMode="relative" rAng="0" ptsTypes="AA">
                                      <p:cBhvr>
                                        <p:cTn id="1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862" y="648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4" grpId="1"/>
      <p:bldP spid="4" grpId="2"/>
      <p:bldP spid="4" grpId="3"/>
      <p:bldP spid="4" grpId="4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B04B118-0828-A654-2376-D7468AE40248}"/>
              </a:ext>
            </a:extLst>
          </p:cNvPr>
          <p:cNvSpPr txBox="1">
            <a:spLocks/>
          </p:cNvSpPr>
          <p:nvPr/>
        </p:nvSpPr>
        <p:spPr>
          <a:xfrm>
            <a:off x="855008" y="1778373"/>
            <a:ext cx="10481983" cy="3301253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ja-JP" altLang="en-US" sz="199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ストップ！</a:t>
            </a:r>
          </a:p>
        </p:txBody>
      </p:sp>
    </p:spTree>
    <p:extLst>
      <p:ext uri="{BB962C8B-B14F-4D97-AF65-F5344CB8AC3E}">
        <p14:creationId xmlns:p14="http://schemas.microsoft.com/office/powerpoint/2010/main" val="308687915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FE170FA-9CC4-6C01-85C4-3CB6C7CC5C1C}"/>
              </a:ext>
            </a:extLst>
          </p:cNvPr>
          <p:cNvSpPr txBox="1">
            <a:spLocks/>
          </p:cNvSpPr>
          <p:nvPr/>
        </p:nvSpPr>
        <p:spPr>
          <a:xfrm>
            <a:off x="904652" y="1673153"/>
            <a:ext cx="10402187" cy="3625074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6000" dirty="0">
                <a:effectLst>
                  <a:glow rad="3937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１　その場に立ちます。</a:t>
            </a:r>
            <a:endParaRPr lang="en-US" altLang="ja-JP" sz="6000" dirty="0">
              <a:effectLst>
                <a:glow rad="393700">
                  <a:schemeClr val="tx1"/>
                </a:glow>
              </a:effectLst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effectLst>
                  <a:glow rad="3937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２　両足をできるだけひらきます。</a:t>
            </a:r>
            <a:endParaRPr lang="en-US" altLang="ja-JP" sz="6000" dirty="0">
              <a:effectLst>
                <a:glow rad="393700">
                  <a:schemeClr val="tx1"/>
                </a:glow>
              </a:effectLst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effectLst>
                  <a:glow rad="3937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３　両手をぐるぐると回します。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2393F29-B91B-CEEB-2D68-710FA460F773}"/>
              </a:ext>
            </a:extLst>
          </p:cNvPr>
          <p:cNvSpPr txBox="1"/>
          <p:nvPr/>
        </p:nvSpPr>
        <p:spPr>
          <a:xfrm>
            <a:off x="430620" y="217967"/>
            <a:ext cx="90908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指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A46B2A94-2177-B220-1EB3-FF736E4950C4}"/>
              </a:ext>
            </a:extLst>
          </p:cNvPr>
          <p:cNvSpPr txBox="1"/>
          <p:nvPr/>
        </p:nvSpPr>
        <p:spPr>
          <a:xfrm>
            <a:off x="1210037" y="217966"/>
            <a:ext cx="90908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示</a:t>
            </a:r>
            <a:endParaRPr kumimoji="1" lang="ja-JP" altLang="en-US" sz="6000" dirty="0"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D48A148-2491-181C-5189-5987A00ED2C5}"/>
              </a:ext>
            </a:extLst>
          </p:cNvPr>
          <p:cNvSpPr txBox="1"/>
          <p:nvPr/>
        </p:nvSpPr>
        <p:spPr>
          <a:xfrm>
            <a:off x="2119119" y="217966"/>
            <a:ext cx="90908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そ</a:t>
            </a:r>
            <a:endParaRPr kumimoji="1" lang="ja-JP" altLang="en-US" sz="6000" dirty="0"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67AF47C-766C-49B9-AB37-D7DADDAE5F15}"/>
              </a:ext>
            </a:extLst>
          </p:cNvPr>
          <p:cNvSpPr txBox="1"/>
          <p:nvPr/>
        </p:nvSpPr>
        <p:spPr>
          <a:xfrm>
            <a:off x="2898536" y="217966"/>
            <a:ext cx="90908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の</a:t>
            </a:r>
            <a:endParaRPr kumimoji="1" lang="ja-JP" altLang="en-US" sz="6000" dirty="0"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290FFAA8-C361-268D-0893-317340284345}"/>
              </a:ext>
            </a:extLst>
          </p:cNvPr>
          <p:cNvSpPr txBox="1"/>
          <p:nvPr/>
        </p:nvSpPr>
        <p:spPr>
          <a:xfrm>
            <a:off x="3677953" y="217965"/>
            <a:ext cx="90908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３</a:t>
            </a:r>
            <a:endParaRPr kumimoji="1" lang="ja-JP" altLang="en-US" sz="6000" dirty="0"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</p:txBody>
      </p:sp>
      <p:sp>
        <p:nvSpPr>
          <p:cNvPr id="9" name="タイトル 1">
            <a:extLst>
              <a:ext uri="{FF2B5EF4-FFF2-40B4-BE49-F238E27FC236}">
                <a16:creationId xmlns:a16="http://schemas.microsoft.com/office/drawing/2014/main" id="{4517B3F0-E7C4-8943-3DEE-96FCC44335DE}"/>
              </a:ext>
            </a:extLst>
          </p:cNvPr>
          <p:cNvSpPr txBox="1">
            <a:spLocks/>
          </p:cNvSpPr>
          <p:nvPr/>
        </p:nvSpPr>
        <p:spPr>
          <a:xfrm>
            <a:off x="885161" y="1616463"/>
            <a:ext cx="10402187" cy="3625074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6000" dirty="0">
                <a:effectLst>
                  <a:glow rad="1397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１　その場に立ちます。</a:t>
            </a:r>
            <a:endParaRPr lang="en-US" altLang="ja-JP" sz="6000" dirty="0">
              <a:effectLst>
                <a:glow rad="139700">
                  <a:schemeClr val="tx1"/>
                </a:glow>
              </a:effectLst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effectLst>
                  <a:glow rad="1397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２　両足をできるだけひらきます。</a:t>
            </a:r>
            <a:endParaRPr lang="en-US" altLang="ja-JP" sz="6000" dirty="0">
              <a:effectLst>
                <a:glow rad="139700">
                  <a:schemeClr val="tx1"/>
                </a:glow>
              </a:effectLst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effectLst>
                  <a:glow rad="1397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３　両手をぐるぐると回します。</a:t>
            </a:r>
          </a:p>
        </p:txBody>
      </p:sp>
      <p:sp>
        <p:nvSpPr>
          <p:cNvPr id="11" name="タイトル 1">
            <a:extLst>
              <a:ext uri="{FF2B5EF4-FFF2-40B4-BE49-F238E27FC236}">
                <a16:creationId xmlns:a16="http://schemas.microsoft.com/office/drawing/2014/main" id="{04CE4C89-891A-6D64-E5AF-2C530096BB49}"/>
              </a:ext>
            </a:extLst>
          </p:cNvPr>
          <p:cNvSpPr txBox="1">
            <a:spLocks/>
          </p:cNvSpPr>
          <p:nvPr/>
        </p:nvSpPr>
        <p:spPr>
          <a:xfrm>
            <a:off x="914397" y="1673153"/>
            <a:ext cx="10402187" cy="3625074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6000" dirty="0">
                <a:effectLst>
                  <a:glow rad="3302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１　その場に立ちます。</a:t>
            </a:r>
            <a:endParaRPr lang="en-US" altLang="ja-JP" sz="6000" dirty="0">
              <a:effectLst>
                <a:glow rad="330200">
                  <a:schemeClr val="tx1"/>
                </a:glow>
              </a:effectLst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effectLst>
                  <a:glow rad="3302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２　両足をできるだけひらきます。</a:t>
            </a:r>
            <a:endParaRPr lang="en-US" altLang="ja-JP" sz="6000" dirty="0">
              <a:effectLst>
                <a:glow rad="330200">
                  <a:schemeClr val="tx1"/>
                </a:glow>
              </a:effectLst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effectLst>
                  <a:glow rad="3302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３　両手をぐるぐると回します。</a:t>
            </a:r>
          </a:p>
        </p:txBody>
      </p:sp>
      <p:sp>
        <p:nvSpPr>
          <p:cNvPr id="12" name="タイトル 1">
            <a:extLst>
              <a:ext uri="{FF2B5EF4-FFF2-40B4-BE49-F238E27FC236}">
                <a16:creationId xmlns:a16="http://schemas.microsoft.com/office/drawing/2014/main" id="{B7D50E09-7C50-DA03-0F26-F40D45431F0F}"/>
              </a:ext>
            </a:extLst>
          </p:cNvPr>
          <p:cNvSpPr txBox="1">
            <a:spLocks/>
          </p:cNvSpPr>
          <p:nvPr/>
        </p:nvSpPr>
        <p:spPr>
          <a:xfrm>
            <a:off x="924143" y="1673153"/>
            <a:ext cx="10402187" cy="3625074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6000" dirty="0">
                <a:effectLst>
                  <a:glow rad="3302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１　その場に立ちます。</a:t>
            </a:r>
            <a:endParaRPr lang="en-US" altLang="ja-JP" sz="6000" dirty="0">
              <a:effectLst>
                <a:glow rad="330200">
                  <a:schemeClr val="tx1"/>
                </a:glow>
              </a:effectLst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effectLst>
                  <a:glow rad="3302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２　両足をできるだけひらきます。</a:t>
            </a:r>
            <a:endParaRPr lang="en-US" altLang="ja-JP" sz="6000" dirty="0">
              <a:effectLst>
                <a:glow rad="330200">
                  <a:schemeClr val="tx1"/>
                </a:glow>
              </a:effectLst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effectLst>
                  <a:glow rad="330200">
                    <a:schemeClr val="tx1"/>
                  </a:glow>
                </a:effectLst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３　両手をぐるぐると回します。</a:t>
            </a:r>
          </a:p>
        </p:txBody>
      </p:sp>
    </p:spTree>
    <p:extLst>
      <p:ext uri="{BB962C8B-B14F-4D97-AF65-F5344CB8AC3E}">
        <p14:creationId xmlns:p14="http://schemas.microsoft.com/office/powerpoint/2010/main" val="1973441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4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6000"/>
                            </p:stCondLst>
                            <p:childTnLst>
                              <p:par>
                                <p:cTn id="17" presetID="10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" dur="2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80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  <p:bldP spid="11" grpId="0"/>
      <p:bldP spid="11" grpId="1"/>
      <p:bldP spid="1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B04B118-0828-A654-2376-D7468AE40248}"/>
              </a:ext>
            </a:extLst>
          </p:cNvPr>
          <p:cNvSpPr txBox="1">
            <a:spLocks/>
          </p:cNvSpPr>
          <p:nvPr/>
        </p:nvSpPr>
        <p:spPr>
          <a:xfrm>
            <a:off x="855008" y="1778373"/>
            <a:ext cx="10481983" cy="3301253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ja-JP" altLang="en-US" sz="199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ストップ！</a:t>
            </a:r>
          </a:p>
        </p:txBody>
      </p:sp>
    </p:spTree>
    <p:extLst>
      <p:ext uri="{BB962C8B-B14F-4D97-AF65-F5344CB8AC3E}">
        <p14:creationId xmlns:p14="http://schemas.microsoft.com/office/powerpoint/2010/main" val="28125925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81AFE41-B494-4860-4DF6-1BC1592C3250}"/>
              </a:ext>
            </a:extLst>
          </p:cNvPr>
          <p:cNvSpPr txBox="1">
            <a:spLocks/>
          </p:cNvSpPr>
          <p:nvPr/>
        </p:nvSpPr>
        <p:spPr>
          <a:xfrm>
            <a:off x="774406" y="2079662"/>
            <a:ext cx="10483702" cy="2698676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この体験を通して、どのようなことを感じましたか。</a:t>
            </a:r>
            <a:endParaRPr lang="en-US" altLang="ja-JP" sz="6000" dirty="0">
              <a:latin typeface="UD デジタル 教科書体 NK-R" panose="02020400000000000000" pitchFamily="18" charset="-128"/>
              <a:ea typeface="UD デジタル 教科書体 NK-R" panose="02020400000000000000" pitchFamily="18" charset="-128"/>
            </a:endParaRPr>
          </a:p>
          <a:p>
            <a:r>
              <a:rPr lang="ja-JP" altLang="en-US" sz="6000" dirty="0">
                <a:latin typeface="UD デジタル 教科書体 NK-R" panose="02020400000000000000" pitchFamily="18" charset="-128"/>
                <a:ea typeface="UD デジタル 教科書体 NK-R" panose="02020400000000000000" pitchFamily="18" charset="-128"/>
              </a:rPr>
              <a:t>話し合ってみましょう。</a:t>
            </a:r>
          </a:p>
        </p:txBody>
      </p:sp>
    </p:spTree>
    <p:extLst>
      <p:ext uri="{BB962C8B-B14F-4D97-AF65-F5344CB8AC3E}">
        <p14:creationId xmlns:p14="http://schemas.microsoft.com/office/powerpoint/2010/main" val="19186566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188</TotalTime>
  <Words>506</Words>
  <Application>Microsoft Office PowerPoint</Application>
  <PresentationFormat>ワイド画面</PresentationFormat>
  <Paragraphs>63</Paragraphs>
  <Slides>9</Slides>
  <Notes>6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4" baseType="lpstr">
      <vt:lpstr>UD デジタル 教科書体 NK-R</vt:lpstr>
      <vt:lpstr>游ゴシック</vt:lpstr>
      <vt:lpstr>游ゴシック Light</vt:lpstr>
      <vt:lpstr>Arial</vt:lpstr>
      <vt:lpstr>Office テーマ</vt:lpstr>
      <vt:lpstr>PowerPoint プレゼンテーション</vt:lpstr>
      <vt:lpstr>１０秒（びょう）以内に 書かれている指示（しじ）と 同じポーズをして そのまま止まりましょう。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１０秒（びょう）以内に 書かれている指示（しじ）と 同じポーズをして そのまま止まりましょう。</dc:title>
  <dc:creator>智之 金井</dc:creator>
  <cp:lastModifiedBy>解説</cp:lastModifiedBy>
  <cp:revision>1</cp:revision>
  <dcterms:created xsi:type="dcterms:W3CDTF">2023-07-26T00:15:27Z</dcterms:created>
  <dcterms:modified xsi:type="dcterms:W3CDTF">2024-02-14T01:45:15Z</dcterms:modified>
</cp:coreProperties>
</file>

<file path=docProps/thumbnail.jpeg>
</file>