
<file path=[Content_Types].xml><?xml version="1.0" encoding="utf-8"?>
<Types xmlns="http://schemas.openxmlformats.org/package/2006/content-types">
  <Default Extension="jpe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5" r:id="rId2"/>
    <p:sldId id="266" r:id="rId3"/>
    <p:sldId id="267" r:id="rId4"/>
    <p:sldId id="269" r:id="rId5"/>
    <p:sldId id="271" r:id="rId6"/>
    <p:sldId id="268" r:id="rId7"/>
    <p:sldId id="270" r:id="rId8"/>
    <p:sldId id="272" r:id="rId9"/>
    <p:sldId id="264" r:id="rId10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15" autoAdjust="0"/>
    <p:restoredTop sz="94660"/>
  </p:normalViewPr>
  <p:slideViewPr>
    <p:cSldViewPr snapToGrid="0">
      <p:cViewPr varScale="1">
        <p:scale>
          <a:sx n="90" d="100"/>
          <a:sy n="90" d="100"/>
        </p:scale>
        <p:origin x="87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智之 金井" userId="884a29f0d8f54a5d" providerId="LiveId" clId="{FB5BA031-B2F0-4A07-812B-042C1CFCBC1A}"/>
    <pc:docChg chg="addSld modSld">
      <pc:chgData name="智之 金井" userId="884a29f0d8f54a5d" providerId="LiveId" clId="{FB5BA031-B2F0-4A07-812B-042C1CFCBC1A}" dt="2023-08-22T04:12:37.306" v="141" actId="1076"/>
      <pc:docMkLst>
        <pc:docMk/>
      </pc:docMkLst>
      <pc:sldChg chg="addSp modSp new mod">
        <pc:chgData name="智之 金井" userId="884a29f0d8f54a5d" providerId="LiveId" clId="{FB5BA031-B2F0-4A07-812B-042C1CFCBC1A}" dt="2023-08-22T04:12:37.306" v="141" actId="1076"/>
        <pc:sldMkLst>
          <pc:docMk/>
          <pc:sldMk cId="1918656676" sldId="264"/>
        </pc:sldMkLst>
        <pc:spChg chg="add mod">
          <ac:chgData name="智之 金井" userId="884a29f0d8f54a5d" providerId="LiveId" clId="{FB5BA031-B2F0-4A07-812B-042C1CFCBC1A}" dt="2023-08-22T04:12:37.306" v="141" actId="1076"/>
          <ac:spMkLst>
            <pc:docMk/>
            <pc:sldMk cId="1918656676" sldId="264"/>
            <ac:spMk id="2" creationId="{581AFE41-B494-4860-4DF6-1BC1592C3250}"/>
          </ac:spMkLst>
        </pc:spChg>
      </pc:sldChg>
    </pc:docChg>
  </pc:docChgLst>
  <pc:docChgLst>
    <pc:chgData name="智之 金井" userId="884a29f0d8f54a5d" providerId="LiveId" clId="{BE0EB9ED-DB9B-4969-A2A1-8DCB869DF676}"/>
    <pc:docChg chg="undo custSel addSld delSld modSld sldOrd">
      <pc:chgData name="智之 金井" userId="884a29f0d8f54a5d" providerId="LiveId" clId="{BE0EB9ED-DB9B-4969-A2A1-8DCB869DF676}" dt="2023-09-15T00:41:12.685" v="993"/>
      <pc:docMkLst>
        <pc:docMk/>
      </pc:docMkLst>
      <pc:sldChg chg="del">
        <pc:chgData name="智之 金井" userId="884a29f0d8f54a5d" providerId="LiveId" clId="{BE0EB9ED-DB9B-4969-A2A1-8DCB869DF676}" dt="2023-09-14T04:19:20.950" v="32" actId="2696"/>
        <pc:sldMkLst>
          <pc:docMk/>
          <pc:sldMk cId="1372053281" sldId="256"/>
        </pc:sldMkLst>
      </pc:sldChg>
      <pc:sldChg chg="del">
        <pc:chgData name="智之 金井" userId="884a29f0d8f54a5d" providerId="LiveId" clId="{BE0EB9ED-DB9B-4969-A2A1-8DCB869DF676}" dt="2023-09-14T04:19:20.950" v="32" actId="2696"/>
        <pc:sldMkLst>
          <pc:docMk/>
          <pc:sldMk cId="2891676761" sldId="257"/>
        </pc:sldMkLst>
      </pc:sldChg>
      <pc:sldChg chg="del">
        <pc:chgData name="智之 金井" userId="884a29f0d8f54a5d" providerId="LiveId" clId="{BE0EB9ED-DB9B-4969-A2A1-8DCB869DF676}" dt="2023-09-14T04:19:20.950" v="32" actId="2696"/>
        <pc:sldMkLst>
          <pc:docMk/>
          <pc:sldMk cId="4020611357" sldId="258"/>
        </pc:sldMkLst>
      </pc:sldChg>
      <pc:sldChg chg="del">
        <pc:chgData name="智之 金井" userId="884a29f0d8f54a5d" providerId="LiveId" clId="{BE0EB9ED-DB9B-4969-A2A1-8DCB869DF676}" dt="2023-09-14T04:19:45.976" v="33" actId="2696"/>
        <pc:sldMkLst>
          <pc:docMk/>
          <pc:sldMk cId="1973441595" sldId="259"/>
        </pc:sldMkLst>
      </pc:sldChg>
      <pc:sldChg chg="del">
        <pc:chgData name="智之 金井" userId="884a29f0d8f54a5d" providerId="LiveId" clId="{BE0EB9ED-DB9B-4969-A2A1-8DCB869DF676}" dt="2023-09-14T04:19:20.950" v="32" actId="2696"/>
        <pc:sldMkLst>
          <pc:docMk/>
          <pc:sldMk cId="1401325796" sldId="261"/>
        </pc:sldMkLst>
      </pc:sldChg>
      <pc:sldChg chg="del">
        <pc:chgData name="智之 金井" userId="884a29f0d8f54a5d" providerId="LiveId" clId="{BE0EB9ED-DB9B-4969-A2A1-8DCB869DF676}" dt="2023-09-14T04:19:20.950" v="32" actId="2696"/>
        <pc:sldMkLst>
          <pc:docMk/>
          <pc:sldMk cId="3086879158" sldId="262"/>
        </pc:sldMkLst>
      </pc:sldChg>
      <pc:sldChg chg="del">
        <pc:chgData name="智之 金井" userId="884a29f0d8f54a5d" providerId="LiveId" clId="{BE0EB9ED-DB9B-4969-A2A1-8DCB869DF676}" dt="2023-09-14T04:23:50.375" v="458" actId="47"/>
        <pc:sldMkLst>
          <pc:docMk/>
          <pc:sldMk cId="281259253" sldId="263"/>
        </pc:sldMkLst>
      </pc:sldChg>
      <pc:sldChg chg="addSp delSp modSp add del mod">
        <pc:chgData name="智之 金井" userId="884a29f0d8f54a5d" providerId="LiveId" clId="{BE0EB9ED-DB9B-4969-A2A1-8DCB869DF676}" dt="2023-09-15T00:41:12.685" v="993"/>
        <pc:sldMkLst>
          <pc:docMk/>
          <pc:sldMk cId="1918656676" sldId="264"/>
        </pc:sldMkLst>
        <pc:spChg chg="del mod">
          <ac:chgData name="智之 金井" userId="884a29f0d8f54a5d" providerId="LiveId" clId="{BE0EB9ED-DB9B-4969-A2A1-8DCB869DF676}" dt="2023-09-15T00:41:10.062" v="992" actId="478"/>
          <ac:spMkLst>
            <pc:docMk/>
            <pc:sldMk cId="1918656676" sldId="264"/>
            <ac:spMk id="2" creationId="{581AFE41-B494-4860-4DF6-1BC1592C3250}"/>
          </ac:spMkLst>
        </pc:spChg>
        <pc:spChg chg="add mod">
          <ac:chgData name="智之 金井" userId="884a29f0d8f54a5d" providerId="LiveId" clId="{BE0EB9ED-DB9B-4969-A2A1-8DCB869DF676}" dt="2023-09-15T00:41:12.685" v="993"/>
          <ac:spMkLst>
            <pc:docMk/>
            <pc:sldMk cId="1918656676" sldId="264"/>
            <ac:spMk id="3" creationId="{E909DBA6-093C-8DFB-D4A8-362DA6243B2B}"/>
          </ac:spMkLst>
        </pc:spChg>
      </pc:sldChg>
      <pc:sldChg chg="modSp add del mod">
        <pc:chgData name="智之 金井" userId="884a29f0d8f54a5d" providerId="LiveId" clId="{BE0EB9ED-DB9B-4969-A2A1-8DCB869DF676}" dt="2023-09-15T00:14:10.410" v="946" actId="20577"/>
        <pc:sldMkLst>
          <pc:docMk/>
          <pc:sldMk cId="1820242204" sldId="265"/>
        </pc:sldMkLst>
        <pc:spChg chg="mod">
          <ac:chgData name="智之 金井" userId="884a29f0d8f54a5d" providerId="LiveId" clId="{BE0EB9ED-DB9B-4969-A2A1-8DCB869DF676}" dt="2023-09-15T00:14:10.410" v="946" actId="20577"/>
          <ac:spMkLst>
            <pc:docMk/>
            <pc:sldMk cId="1820242204" sldId="265"/>
            <ac:spMk id="2" creationId="{F19D0EB3-30C7-1DC4-3D73-6A48BFC738C0}"/>
          </ac:spMkLst>
        </pc:spChg>
      </pc:sldChg>
      <pc:sldChg chg="modSp add del mod">
        <pc:chgData name="智之 金井" userId="884a29f0d8f54a5d" providerId="LiveId" clId="{BE0EB9ED-DB9B-4969-A2A1-8DCB869DF676}" dt="2023-09-14T07:24:55.258" v="932" actId="47"/>
        <pc:sldMkLst>
          <pc:docMk/>
          <pc:sldMk cId="3393216288" sldId="266"/>
        </pc:sldMkLst>
        <pc:spChg chg="mod">
          <ac:chgData name="智之 金井" userId="884a29f0d8f54a5d" providerId="LiveId" clId="{BE0EB9ED-DB9B-4969-A2A1-8DCB869DF676}" dt="2023-09-14T04:25:22.257" v="545" actId="20577"/>
          <ac:spMkLst>
            <pc:docMk/>
            <pc:sldMk cId="3393216288" sldId="266"/>
            <ac:spMk id="2" creationId="{F19D0EB3-30C7-1DC4-3D73-6A48BFC738C0}"/>
          </ac:spMkLst>
        </pc:spChg>
      </pc:sldChg>
      <pc:sldChg chg="addSp modSp new add del mod ord modAnim modNotesTx">
        <pc:chgData name="智之 金井" userId="884a29f0d8f54a5d" providerId="LiveId" clId="{BE0EB9ED-DB9B-4969-A2A1-8DCB869DF676}" dt="2023-09-15T00:15:15.562" v="948" actId="1036"/>
        <pc:sldMkLst>
          <pc:docMk/>
          <pc:sldMk cId="1522043777" sldId="267"/>
        </pc:sldMkLst>
        <pc:spChg chg="mod">
          <ac:chgData name="智之 金井" userId="884a29f0d8f54a5d" providerId="LiveId" clId="{BE0EB9ED-DB9B-4969-A2A1-8DCB869DF676}" dt="2023-09-14T04:26:31.343" v="567" actId="20577"/>
          <ac:spMkLst>
            <pc:docMk/>
            <pc:sldMk cId="1522043777" sldId="267"/>
            <ac:spMk id="2" creationId="{155F5FAB-5142-00E4-4102-B38A92C1E7FD}"/>
          </ac:spMkLst>
        </pc:spChg>
        <pc:picChg chg="add mod">
          <ac:chgData name="智之 金井" userId="884a29f0d8f54a5d" providerId="LiveId" clId="{BE0EB9ED-DB9B-4969-A2A1-8DCB869DF676}" dt="2023-09-15T00:15:15.562" v="948" actId="1036"/>
          <ac:picMkLst>
            <pc:docMk/>
            <pc:sldMk cId="1522043777" sldId="267"/>
            <ac:picMk id="3" creationId="{94F382B0-2C98-1CC4-A0D7-02BE99845DCB}"/>
          </ac:picMkLst>
        </pc:picChg>
      </pc:sldChg>
      <pc:sldChg chg="addSp modSp add del mod modAnim modNotesTx">
        <pc:chgData name="智之 金井" userId="884a29f0d8f54a5d" providerId="LiveId" clId="{BE0EB9ED-DB9B-4969-A2A1-8DCB869DF676}" dt="2023-09-15T00:17:22.098" v="949" actId="1036"/>
        <pc:sldMkLst>
          <pc:docMk/>
          <pc:sldMk cId="4097762585" sldId="268"/>
        </pc:sldMkLst>
        <pc:spChg chg="mod">
          <ac:chgData name="智之 金井" userId="884a29f0d8f54a5d" providerId="LiveId" clId="{BE0EB9ED-DB9B-4969-A2A1-8DCB869DF676}" dt="2023-09-14T04:26:46.561" v="570" actId="20577"/>
          <ac:spMkLst>
            <pc:docMk/>
            <pc:sldMk cId="4097762585" sldId="268"/>
            <ac:spMk id="2" creationId="{155F5FAB-5142-00E4-4102-B38A92C1E7FD}"/>
          </ac:spMkLst>
        </pc:spChg>
        <pc:picChg chg="add mod">
          <ac:chgData name="智之 金井" userId="884a29f0d8f54a5d" providerId="LiveId" clId="{BE0EB9ED-DB9B-4969-A2A1-8DCB869DF676}" dt="2023-09-15T00:17:22.098" v="949" actId="1036"/>
          <ac:picMkLst>
            <pc:docMk/>
            <pc:sldMk cId="4097762585" sldId="268"/>
            <ac:picMk id="3" creationId="{6CF8BD2E-2FC4-6731-F859-B7A3E7BE0697}"/>
          </ac:picMkLst>
        </pc:picChg>
      </pc:sldChg>
      <pc:sldChg chg="addSp modSp add del mod modNotesTx">
        <pc:chgData name="智之 金井" userId="884a29f0d8f54a5d" providerId="LiveId" clId="{BE0EB9ED-DB9B-4969-A2A1-8DCB869DF676}" dt="2023-09-14T07:25:03.283" v="936" actId="47"/>
        <pc:sldMkLst>
          <pc:docMk/>
          <pc:sldMk cId="1321230939" sldId="269"/>
        </pc:sldMkLst>
        <pc:spChg chg="mod">
          <ac:chgData name="智之 金井" userId="884a29f0d8f54a5d" providerId="LiveId" clId="{BE0EB9ED-DB9B-4969-A2A1-8DCB869DF676}" dt="2023-09-14T06:16:34.909" v="739" actId="20577"/>
          <ac:spMkLst>
            <pc:docMk/>
            <pc:sldMk cId="1321230939" sldId="269"/>
            <ac:spMk id="2" creationId="{155F5FAB-5142-00E4-4102-B38A92C1E7FD}"/>
          </ac:spMkLst>
        </pc:spChg>
        <pc:spChg chg="add mod">
          <ac:chgData name="智之 金井" userId="884a29f0d8f54a5d" providerId="LiveId" clId="{BE0EB9ED-DB9B-4969-A2A1-8DCB869DF676}" dt="2023-09-14T06:17:49.833" v="910" actId="6549"/>
          <ac:spMkLst>
            <pc:docMk/>
            <pc:sldMk cId="1321230939" sldId="269"/>
            <ac:spMk id="3" creationId="{4D152D95-0228-C324-8B0D-CA842E66EC61}"/>
          </ac:spMkLst>
        </pc:spChg>
      </pc:sldChg>
      <pc:sldChg chg="modSp add del mod">
        <pc:chgData name="智之 金井" userId="884a29f0d8f54a5d" providerId="LiveId" clId="{BE0EB9ED-DB9B-4969-A2A1-8DCB869DF676}" dt="2023-09-14T07:24:57.396" v="934" actId="47"/>
        <pc:sldMkLst>
          <pc:docMk/>
          <pc:sldMk cId="1259559824" sldId="270"/>
        </pc:sldMkLst>
        <pc:spChg chg="mod">
          <ac:chgData name="智之 金井" userId="884a29f0d8f54a5d" providerId="LiveId" clId="{BE0EB9ED-DB9B-4969-A2A1-8DCB869DF676}" dt="2023-09-14T06:18:01.211" v="913" actId="20577"/>
          <ac:spMkLst>
            <pc:docMk/>
            <pc:sldMk cId="1259559824" sldId="270"/>
            <ac:spMk id="2" creationId="{155F5FAB-5142-00E4-4102-B38A92C1E7FD}"/>
          </ac:spMkLst>
        </pc:spChg>
        <pc:spChg chg="mod">
          <ac:chgData name="智之 金井" userId="884a29f0d8f54a5d" providerId="LiveId" clId="{BE0EB9ED-DB9B-4969-A2A1-8DCB869DF676}" dt="2023-09-14T06:18:05.245" v="921" actId="20577"/>
          <ac:spMkLst>
            <pc:docMk/>
            <pc:sldMk cId="1259559824" sldId="270"/>
            <ac:spMk id="3" creationId="{4D152D95-0228-C324-8B0D-CA842E66EC61}"/>
          </ac:spMkLst>
        </pc:spChg>
      </pc:sldChg>
    </pc:docChg>
  </pc:docChgLst>
  <pc:docChgLst>
    <pc:chgData name="智之 金井" userId="884a29f0d8f54a5d" providerId="LiveId" clId="{280EEF4B-0F79-4C9B-874B-5241B7C6FA94}"/>
    <pc:docChg chg="addSld modSld sldOrd">
      <pc:chgData name="智之 金井" userId="884a29f0d8f54a5d" providerId="LiveId" clId="{280EEF4B-0F79-4C9B-874B-5241B7C6FA94}" dt="2023-09-14T04:17:08.826" v="339" actId="20577"/>
      <pc:docMkLst>
        <pc:docMk/>
      </pc:docMkLst>
      <pc:sldChg chg="modSp mod">
        <pc:chgData name="智之 金井" userId="884a29f0d8f54a5d" providerId="LiveId" clId="{280EEF4B-0F79-4C9B-874B-5241B7C6FA94}" dt="2023-09-14T04:17:08.826" v="339" actId="20577"/>
        <pc:sldMkLst>
          <pc:docMk/>
          <pc:sldMk cId="1918656676" sldId="264"/>
        </pc:sldMkLst>
        <pc:spChg chg="mod">
          <ac:chgData name="智之 金井" userId="884a29f0d8f54a5d" providerId="LiveId" clId="{280EEF4B-0F79-4C9B-874B-5241B7C6FA94}" dt="2023-09-14T04:17:08.826" v="339" actId="20577"/>
          <ac:spMkLst>
            <pc:docMk/>
            <pc:sldMk cId="1918656676" sldId="264"/>
            <ac:spMk id="2" creationId="{581AFE41-B494-4860-4DF6-1BC1592C3250}"/>
          </ac:spMkLst>
        </pc:spChg>
      </pc:sldChg>
      <pc:sldChg chg="addSp modSp new mod ord">
        <pc:chgData name="智之 金井" userId="884a29f0d8f54a5d" providerId="LiveId" clId="{280EEF4B-0F79-4C9B-874B-5241B7C6FA94}" dt="2023-09-14T04:15:04.448" v="333" actId="115"/>
        <pc:sldMkLst>
          <pc:docMk/>
          <pc:sldMk cId="1820242204" sldId="265"/>
        </pc:sldMkLst>
        <pc:spChg chg="add mod">
          <ac:chgData name="智之 金井" userId="884a29f0d8f54a5d" providerId="LiveId" clId="{280EEF4B-0F79-4C9B-874B-5241B7C6FA94}" dt="2023-09-14T04:15:04.448" v="333" actId="115"/>
          <ac:spMkLst>
            <pc:docMk/>
            <pc:sldMk cId="1820242204" sldId="265"/>
            <ac:spMk id="2" creationId="{F19D0EB3-30C7-1DC4-3D73-6A48BFC738C0}"/>
          </ac:spMkLst>
        </pc:spChg>
      </pc:sldChg>
    </pc:docChg>
  </pc:docChgLst>
  <pc:docChgLst>
    <pc:chgData name="智之 金井" userId="884a29f0d8f54a5d" providerId="LiveId" clId="{9B4B1E1C-FC41-4BC9-A9C0-B0E81DCAF61D}"/>
    <pc:docChg chg="undo custSel addSld delSld modSld sldOrd">
      <pc:chgData name="智之 金井" userId="884a29f0d8f54a5d" providerId="LiveId" clId="{9B4B1E1C-FC41-4BC9-A9C0-B0E81DCAF61D}" dt="2023-07-31T07:46:42.454" v="958"/>
      <pc:docMkLst>
        <pc:docMk/>
      </pc:docMkLst>
      <pc:sldChg chg="modSp mod modAnim">
        <pc:chgData name="智之 金井" userId="884a29f0d8f54a5d" providerId="LiveId" clId="{9B4B1E1C-FC41-4BC9-A9C0-B0E81DCAF61D}" dt="2023-07-27T06:00:24.494" v="471"/>
        <pc:sldMkLst>
          <pc:docMk/>
          <pc:sldMk cId="4020611357" sldId="258"/>
        </pc:sldMkLst>
        <pc:spChg chg="mod">
          <ac:chgData name="智之 金井" userId="884a29f0d8f54a5d" providerId="LiveId" clId="{9B4B1E1C-FC41-4BC9-A9C0-B0E81DCAF61D}" dt="2023-07-27T05:45:18.082" v="418" actId="1076"/>
          <ac:spMkLst>
            <pc:docMk/>
            <pc:sldMk cId="4020611357" sldId="258"/>
            <ac:spMk id="2" creationId="{5FE170FA-9CC4-6C01-85C4-3CB6C7CC5C1C}"/>
          </ac:spMkLst>
        </pc:spChg>
        <pc:spChg chg="mod">
          <ac:chgData name="智之 金井" userId="884a29f0d8f54a5d" providerId="LiveId" clId="{9B4B1E1C-FC41-4BC9-A9C0-B0E81DCAF61D}" dt="2023-07-27T05:45:23.101" v="419" actId="1076"/>
          <ac:spMkLst>
            <pc:docMk/>
            <pc:sldMk cId="4020611357" sldId="258"/>
            <ac:spMk id="4" creationId="{2A7B461B-F273-9B2E-715D-29E978A462B4}"/>
          </ac:spMkLst>
        </pc:spChg>
      </pc:sldChg>
      <pc:sldChg chg="addSp delSp modSp mod modTransition delAnim modAnim">
        <pc:chgData name="智之 金井" userId="884a29f0d8f54a5d" providerId="LiveId" clId="{9B4B1E1C-FC41-4BC9-A9C0-B0E81DCAF61D}" dt="2023-07-31T07:46:42.454" v="958"/>
        <pc:sldMkLst>
          <pc:docMk/>
          <pc:sldMk cId="1973441595" sldId="259"/>
        </pc:sldMkLst>
        <pc:spChg chg="mod">
          <ac:chgData name="智之 金井" userId="884a29f0d8f54a5d" providerId="LiveId" clId="{9B4B1E1C-FC41-4BC9-A9C0-B0E81DCAF61D}" dt="2023-07-31T07:45:53.985" v="954" actId="1076"/>
          <ac:spMkLst>
            <pc:docMk/>
            <pc:sldMk cId="1973441595" sldId="259"/>
            <ac:spMk id="2" creationId="{5FE170FA-9CC4-6C01-85C4-3CB6C7CC5C1C}"/>
          </ac:spMkLst>
        </pc:spChg>
        <pc:spChg chg="add mod">
          <ac:chgData name="智之 金井" userId="884a29f0d8f54a5d" providerId="LiveId" clId="{9B4B1E1C-FC41-4BC9-A9C0-B0E81DCAF61D}" dt="2023-07-27T05:20:20.781" v="134"/>
          <ac:spMkLst>
            <pc:docMk/>
            <pc:sldMk cId="1973441595" sldId="259"/>
            <ac:spMk id="4" creationId="{A46B2A94-2177-B220-1EB3-FF736E4950C4}"/>
          </ac:spMkLst>
        </pc:spChg>
        <pc:spChg chg="add mod">
          <ac:chgData name="智之 金井" userId="884a29f0d8f54a5d" providerId="LiveId" clId="{9B4B1E1C-FC41-4BC9-A9C0-B0E81DCAF61D}" dt="2023-07-27T05:23:12.612" v="151" actId="20577"/>
          <ac:spMkLst>
            <pc:docMk/>
            <pc:sldMk cId="1973441595" sldId="259"/>
            <ac:spMk id="5" creationId="{6D48A148-2491-181C-5189-5987A00ED2C5}"/>
          </ac:spMkLst>
        </pc:spChg>
        <pc:spChg chg="add mod">
          <ac:chgData name="智之 金井" userId="884a29f0d8f54a5d" providerId="LiveId" clId="{9B4B1E1C-FC41-4BC9-A9C0-B0E81DCAF61D}" dt="2023-07-27T05:25:09.114" v="166" actId="20577"/>
          <ac:spMkLst>
            <pc:docMk/>
            <pc:sldMk cId="1973441595" sldId="259"/>
            <ac:spMk id="6" creationId="{867AF47C-766C-49B9-AB37-D7DADDAE5F15}"/>
          </ac:spMkLst>
        </pc:spChg>
        <pc:spChg chg="add del mod">
          <ac:chgData name="智之 金井" userId="884a29f0d8f54a5d" providerId="LiveId" clId="{9B4B1E1C-FC41-4BC9-A9C0-B0E81DCAF61D}" dt="2023-07-27T05:37:25.237" v="250" actId="478"/>
          <ac:spMkLst>
            <pc:docMk/>
            <pc:sldMk cId="1973441595" sldId="259"/>
            <ac:spMk id="7" creationId="{290FFAA8-C361-268D-0893-317340284345}"/>
          </ac:spMkLst>
        </pc:spChg>
        <pc:spChg chg="add del mod">
          <ac:chgData name="智之 金井" userId="884a29f0d8f54a5d" providerId="LiveId" clId="{9B4B1E1C-FC41-4BC9-A9C0-B0E81DCAF61D}" dt="2023-07-27T05:37:11.272" v="243" actId="478"/>
          <ac:spMkLst>
            <pc:docMk/>
            <pc:sldMk cId="1973441595" sldId="259"/>
            <ac:spMk id="8" creationId="{B5C08326-775D-EBCE-27BD-E1FF68D99631}"/>
          </ac:spMkLst>
        </pc:spChg>
        <pc:spChg chg="add del mod">
          <ac:chgData name="智之 金井" userId="884a29f0d8f54a5d" providerId="LiveId" clId="{9B4B1E1C-FC41-4BC9-A9C0-B0E81DCAF61D}" dt="2023-07-31T07:44:51.591" v="942" actId="478"/>
          <ac:spMkLst>
            <pc:docMk/>
            <pc:sldMk cId="1973441595" sldId="259"/>
            <ac:spMk id="8" creationId="{F029C87F-3FDD-A288-22F5-4383DCB080C8}"/>
          </ac:spMkLst>
        </pc:spChg>
        <pc:spChg chg="add del mod">
          <ac:chgData name="智之 金井" userId="884a29f0d8f54a5d" providerId="LiveId" clId="{9B4B1E1C-FC41-4BC9-A9C0-B0E81DCAF61D}" dt="2023-07-27T05:37:07.655" v="242" actId="478"/>
          <ac:spMkLst>
            <pc:docMk/>
            <pc:sldMk cId="1973441595" sldId="259"/>
            <ac:spMk id="9" creationId="{33BB4F08-DBB1-1B08-F1DF-84A70E3D5248}"/>
          </ac:spMkLst>
        </pc:spChg>
        <pc:spChg chg="add mod">
          <ac:chgData name="智之 金井" userId="884a29f0d8f54a5d" providerId="LiveId" clId="{9B4B1E1C-FC41-4BC9-A9C0-B0E81DCAF61D}" dt="2023-07-31T07:45:34.879" v="953" actId="1076"/>
          <ac:spMkLst>
            <pc:docMk/>
            <pc:sldMk cId="1973441595" sldId="259"/>
            <ac:spMk id="9" creationId="{4517B3F0-E7C4-8943-3DEE-96FCC44335DE}"/>
          </ac:spMkLst>
        </pc:spChg>
        <pc:spChg chg="add del mod ord">
          <ac:chgData name="智之 金井" userId="884a29f0d8f54a5d" providerId="LiveId" clId="{9B4B1E1C-FC41-4BC9-A9C0-B0E81DCAF61D}" dt="2023-07-31T07:43:52.532" v="935" actId="478"/>
          <ac:spMkLst>
            <pc:docMk/>
            <pc:sldMk cId="1973441595" sldId="259"/>
            <ac:spMk id="10" creationId="{09D7B0A5-9777-4ED2-9691-DA9A6F55F749}"/>
          </ac:spMkLst>
        </pc:spChg>
        <pc:spChg chg="add del mod">
          <ac:chgData name="智之 金井" userId="884a29f0d8f54a5d" providerId="LiveId" clId="{9B4B1E1C-FC41-4BC9-A9C0-B0E81DCAF61D}" dt="2023-07-27T05:36:54.072" v="230"/>
          <ac:spMkLst>
            <pc:docMk/>
            <pc:sldMk cId="1973441595" sldId="259"/>
            <ac:spMk id="10" creationId="{D420B7FD-F490-D30E-8D10-E173DEE33947}"/>
          </ac:spMkLst>
        </pc:spChg>
        <pc:spChg chg="add mod">
          <ac:chgData name="智之 金井" userId="884a29f0d8f54a5d" providerId="LiveId" clId="{9B4B1E1C-FC41-4BC9-A9C0-B0E81DCAF61D}" dt="2023-07-31T07:46:13.905" v="957" actId="1076"/>
          <ac:spMkLst>
            <pc:docMk/>
            <pc:sldMk cId="1973441595" sldId="259"/>
            <ac:spMk id="11" creationId="{04CE4C89-891A-6D64-E5AF-2C530096BB49}"/>
          </ac:spMkLst>
        </pc:spChg>
        <pc:spChg chg="add mod">
          <ac:chgData name="智之 金井" userId="884a29f0d8f54a5d" providerId="LiveId" clId="{9B4B1E1C-FC41-4BC9-A9C0-B0E81DCAF61D}" dt="2023-07-31T07:46:03.330" v="955" actId="1076"/>
          <ac:spMkLst>
            <pc:docMk/>
            <pc:sldMk cId="1973441595" sldId="259"/>
            <ac:spMk id="12" creationId="{B7D50E09-7C50-DA03-0F26-F40D45431F0F}"/>
          </ac:spMkLst>
        </pc:spChg>
      </pc:sldChg>
      <pc:sldChg chg="addSp modSp new del mod ord">
        <pc:chgData name="智之 金井" userId="884a29f0d8f54a5d" providerId="LiveId" clId="{9B4B1E1C-FC41-4BC9-A9C0-B0E81DCAF61D}" dt="2023-07-31T07:42:42.576" v="923" actId="47"/>
        <pc:sldMkLst>
          <pc:docMk/>
          <pc:sldMk cId="646884468" sldId="260"/>
        </pc:sldMkLst>
        <pc:spChg chg="add mod">
          <ac:chgData name="智之 金井" userId="884a29f0d8f54a5d" providerId="LiveId" clId="{9B4B1E1C-FC41-4BC9-A9C0-B0E81DCAF61D}" dt="2023-07-27T05:44:10.117" v="416" actId="1076"/>
          <ac:spMkLst>
            <pc:docMk/>
            <pc:sldMk cId="646884468" sldId="260"/>
            <ac:spMk id="2" creationId="{8B04B118-0828-A654-2376-D7468AE40248}"/>
          </ac:spMkLst>
        </pc:spChg>
      </pc:sldChg>
      <pc:sldChg chg="modSp add mod ord">
        <pc:chgData name="智之 金井" userId="884a29f0d8f54a5d" providerId="LiveId" clId="{9B4B1E1C-FC41-4BC9-A9C0-B0E81DCAF61D}" dt="2023-07-31T07:42:40.415" v="922" actId="1076"/>
        <pc:sldMkLst>
          <pc:docMk/>
          <pc:sldMk cId="1401325796" sldId="261"/>
        </pc:sldMkLst>
        <pc:spChg chg="mod">
          <ac:chgData name="智之 金井" userId="884a29f0d8f54a5d" providerId="LiveId" clId="{9B4B1E1C-FC41-4BC9-A9C0-B0E81DCAF61D}" dt="2023-07-31T07:42:40.415" v="922" actId="1076"/>
          <ac:spMkLst>
            <pc:docMk/>
            <pc:sldMk cId="1401325796" sldId="261"/>
            <ac:spMk id="2" creationId="{8B04B118-0828-A654-2376-D7468AE40248}"/>
          </ac:spMkLst>
        </pc:spChg>
      </pc:sldChg>
      <pc:sldChg chg="add del">
        <pc:chgData name="智之 金井" userId="884a29f0d8f54a5d" providerId="LiveId" clId="{9B4B1E1C-FC41-4BC9-A9C0-B0E81DCAF61D}" dt="2023-07-31T07:42:44.338" v="924" actId="47"/>
        <pc:sldMkLst>
          <pc:docMk/>
          <pc:sldMk cId="527162176" sldId="262"/>
        </pc:sldMkLst>
      </pc:sldChg>
      <pc:sldChg chg="add ord">
        <pc:chgData name="智之 金井" userId="884a29f0d8f54a5d" providerId="LiveId" clId="{9B4B1E1C-FC41-4BC9-A9C0-B0E81DCAF61D}" dt="2023-07-31T07:42:52.502" v="927"/>
        <pc:sldMkLst>
          <pc:docMk/>
          <pc:sldMk cId="3086879158" sldId="262"/>
        </pc:sldMkLst>
      </pc:sldChg>
      <pc:sldChg chg="add ord">
        <pc:chgData name="智之 金井" userId="884a29f0d8f54a5d" providerId="LiveId" clId="{9B4B1E1C-FC41-4BC9-A9C0-B0E81DCAF61D}" dt="2023-07-31T07:42:57.397" v="930"/>
        <pc:sldMkLst>
          <pc:docMk/>
          <pc:sldMk cId="281259253" sldId="263"/>
        </pc:sldMkLst>
      </pc:sldChg>
    </pc:docChg>
  </pc:docChgLst>
  <pc:docChgLst>
    <pc:chgData name="智之 金井" userId="884a29f0d8f54a5d" providerId="LiveId" clId="{238D827D-561D-4498-872E-2B9074122BFF}"/>
    <pc:docChg chg="modSld">
      <pc:chgData name="智之 金井" userId="884a29f0d8f54a5d" providerId="LiveId" clId="{238D827D-561D-4498-872E-2B9074122BFF}" dt="2024-02-14T01:45:38.419" v="25" actId="20577"/>
      <pc:docMkLst>
        <pc:docMk/>
      </pc:docMkLst>
      <pc:sldChg chg="modSp mod">
        <pc:chgData name="智之 金井" userId="884a29f0d8f54a5d" providerId="LiveId" clId="{238D827D-561D-4498-872E-2B9074122BFF}" dt="2024-02-14T01:45:38.419" v="25" actId="20577"/>
        <pc:sldMkLst>
          <pc:docMk/>
          <pc:sldMk cId="1820242204" sldId="265"/>
        </pc:sldMkLst>
        <pc:spChg chg="mod">
          <ac:chgData name="智之 金井" userId="884a29f0d8f54a5d" providerId="LiveId" clId="{238D827D-561D-4498-872E-2B9074122BFF}" dt="2024-02-14T01:45:38.419" v="25" actId="20577"/>
          <ac:spMkLst>
            <pc:docMk/>
            <pc:sldMk cId="1820242204" sldId="265"/>
            <ac:spMk id="2" creationId="{F19D0EB3-30C7-1DC4-3D73-6A48BFC738C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A28E1A-9333-419E-BF93-BD032FF3531F}" type="datetimeFigureOut">
              <a:rPr kumimoji="1" lang="ja-JP" altLang="en-US" smtClean="0"/>
              <a:t>2024/2/14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0C9C3C-03D5-4608-8FCD-FDDD42897A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95030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※</a:t>
            </a:r>
            <a:r>
              <a:rPr kumimoji="1" lang="ja-JP" altLang="en-US" dirty="0"/>
              <a:t>授業をしている先生へ</a:t>
            </a:r>
            <a:endParaRPr kumimoji="1" lang="en-US" altLang="ja-JP" dirty="0"/>
          </a:p>
          <a:p>
            <a:r>
              <a:rPr kumimoji="1" lang="ja-JP" altLang="en-US" dirty="0"/>
              <a:t>オーディオを再生してください。</a:t>
            </a:r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0C9C3C-03D5-4608-8FCD-FDDD42897A61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04558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0C9C3C-03D5-4608-8FCD-FDDD42897A61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52154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0C9C3C-03D5-4608-8FCD-FDDD42897A61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71219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※</a:t>
            </a:r>
            <a:r>
              <a:rPr kumimoji="1" lang="ja-JP" altLang="en-US" dirty="0"/>
              <a:t>授業をしている先生へ</a:t>
            </a:r>
            <a:endParaRPr kumimoji="1" lang="en-US" altLang="ja-JP" dirty="0"/>
          </a:p>
          <a:p>
            <a:r>
              <a:rPr kumimoji="1" lang="ja-JP" altLang="en-US" dirty="0"/>
              <a:t>オーディオを再生してください。</a:t>
            </a:r>
            <a:endParaRPr kumimoji="1" lang="en-US" altLang="ja-JP" dirty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0C9C3C-03D5-4608-8FCD-FDDD42897A61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72426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0C9C3C-03D5-4608-8FCD-FDDD42897A61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20467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0C9C3C-03D5-4608-8FCD-FDDD42897A61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24949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6C41942-BD82-4F13-3111-771F050BCE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DE48119-18A9-4E99-D4C8-7A65272CD94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0A408C4-BFA4-A85B-0E31-55AF9084A7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16376-3051-4CE7-ADAB-5ADF08E663DD}" type="datetimeFigureOut">
              <a:rPr kumimoji="1" lang="ja-JP" altLang="en-US" smtClean="0"/>
              <a:t>2024/2/14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2BCF213-DE83-829F-14D9-CD753996C9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554A515-C7D2-6B10-A5BA-C60BF71FC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1956B-9BE7-4CCD-8FA4-03B97C442F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8973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1EB2FF1-DF32-93F0-3CC1-BF39F7750F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B1204F6-81D0-AFCB-C3F3-5C2F09D4FD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888E6A7-80BB-0543-5CB3-00A84E2902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16376-3051-4CE7-ADAB-5ADF08E663DD}" type="datetimeFigureOut">
              <a:rPr kumimoji="1" lang="ja-JP" altLang="en-US" smtClean="0"/>
              <a:t>2024/2/14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56C96C3-4303-EE56-FACE-22AA47A83E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8630CB9-CA48-76F2-CC7C-A291E6EF40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1956B-9BE7-4CCD-8FA4-03B97C442F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3267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F8E89076-5BBA-7D4E-50C5-98CA487A918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477FD0C-FE11-3CFE-AF91-4927EF81604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2FD429E-77E6-292E-D08B-85520E5338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16376-3051-4CE7-ADAB-5ADF08E663DD}" type="datetimeFigureOut">
              <a:rPr kumimoji="1" lang="ja-JP" altLang="en-US" smtClean="0"/>
              <a:t>2024/2/14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464A425-B785-6639-D2FE-BA158B6976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07F357E-9498-1271-0989-2CA048105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1956B-9BE7-4CCD-8FA4-03B97C442F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9219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F62B0EF-54AF-33EE-9F0E-CC7D2488B2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8C7B3C4-425E-735F-ABF4-3C530F0A6C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E786794-2125-329F-288A-4121987D25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16376-3051-4CE7-ADAB-5ADF08E663DD}" type="datetimeFigureOut">
              <a:rPr kumimoji="1" lang="ja-JP" altLang="en-US" smtClean="0"/>
              <a:t>2024/2/14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03FBD20-4E70-8A6C-E646-464B2D4E83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9224FCC-3C9C-4A47-26F3-9657DBDA6E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1956B-9BE7-4CCD-8FA4-03B97C442F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06697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6D80043-1B6B-3CD2-8562-549417F15F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CE26446-D137-BEBF-1C30-F4F6A351CC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E8566BE-586A-AC3E-BE1E-745F903638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16376-3051-4CE7-ADAB-5ADF08E663DD}" type="datetimeFigureOut">
              <a:rPr kumimoji="1" lang="ja-JP" altLang="en-US" smtClean="0"/>
              <a:t>2024/2/14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AF08781-22FD-3756-6D8D-DC75F2FED9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DE7BA62-6CF8-D620-4257-BA32F1BFA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1956B-9BE7-4CCD-8FA4-03B97C442F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18354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C53F64-6896-0AEC-CDD9-AC61FDCF02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FAD076A-4EA6-B7E3-9B38-FA6ECB52C9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FF37590-579E-8989-8F47-CA67B1FA78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8DEC32B-A13B-490D-8B18-1BA8DF6094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16376-3051-4CE7-ADAB-5ADF08E663DD}" type="datetimeFigureOut">
              <a:rPr kumimoji="1" lang="ja-JP" altLang="en-US" smtClean="0"/>
              <a:t>2024/2/14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E7E497B-1B94-A6C2-15B5-8AB87D724F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BE43672-A8B8-F8D4-458D-1310748E31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1956B-9BE7-4CCD-8FA4-03B97C442F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35498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50745EC-F7F3-A747-4C53-846537F5DB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DABD783-7404-D578-3908-9DF701829E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B04502B-D933-AA73-E5AC-F97008463B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DB66D93D-4670-46A3-FC14-A6F45B5836F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1C145614-BE4C-9E25-F956-FDB16C76C9D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D3D09C68-C02F-2790-F0D5-A0FCBE2AEA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16376-3051-4CE7-ADAB-5ADF08E663DD}" type="datetimeFigureOut">
              <a:rPr kumimoji="1" lang="ja-JP" altLang="en-US" smtClean="0"/>
              <a:t>2024/2/14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5C5BC097-4753-C904-C65B-893C7A3D9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0E8B9861-F5CF-235A-E2A8-155742167B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1956B-9BE7-4CCD-8FA4-03B97C442F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9790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BE2242E-94B4-0F74-9B62-A89E4C8ECC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B7EE60A-FF58-922D-B71E-104E018811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16376-3051-4CE7-ADAB-5ADF08E663DD}" type="datetimeFigureOut">
              <a:rPr kumimoji="1" lang="ja-JP" altLang="en-US" smtClean="0"/>
              <a:t>2024/2/14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530DA19-7CCB-49FC-E0E6-13A1BCAC45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54DC2DA-FC87-D69B-BE95-A3DDDABF15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1956B-9BE7-4CCD-8FA4-03B97C442F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24911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088FD90B-43A5-C06C-6ED9-BD37EA8F7A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16376-3051-4CE7-ADAB-5ADF08E663DD}" type="datetimeFigureOut">
              <a:rPr kumimoji="1" lang="ja-JP" altLang="en-US" smtClean="0"/>
              <a:t>2024/2/14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DD6A2F49-4C22-0891-6536-B5B525BC1D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A667767-A556-CEC8-4598-FB34CF7D89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1956B-9BE7-4CCD-8FA4-03B97C442F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78853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836DF19-1C1E-1DBE-BB4D-F95E0A704A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B7CED87-73FC-D9DB-E5F4-53CA35F0CE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FAA1059-8DD6-927A-DFAA-15B0A11C3B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1CA77C1-DA1C-553D-1F34-7502A42054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16376-3051-4CE7-ADAB-5ADF08E663DD}" type="datetimeFigureOut">
              <a:rPr kumimoji="1" lang="ja-JP" altLang="en-US" smtClean="0"/>
              <a:t>2024/2/14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552D6A8-F48D-E2E1-2D58-A7EA4C3B96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012535F-B2B0-95D0-61E1-16C9197108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1956B-9BE7-4CCD-8FA4-03B97C442F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788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B2A7970-97E4-AB1A-6F75-57140C41FC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BDF5A254-28A9-3DA9-A589-E22F0D12301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816DDE7-164B-AE71-CA55-E9E66C8BDA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7916E9D-8AC5-4796-6C9B-5EA12252A9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16376-3051-4CE7-ADAB-5ADF08E663DD}" type="datetimeFigureOut">
              <a:rPr kumimoji="1" lang="ja-JP" altLang="en-US" smtClean="0"/>
              <a:t>2024/2/14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99D7E6A-51F2-AB30-FECB-2187C63990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CC3F4B2-CEC3-6CA9-C9F9-6109333CA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1956B-9BE7-4CCD-8FA4-03B97C442F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0915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AB188C81-8502-A571-CE20-8BCD4A0EBA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F70E140-C9F5-2B8D-8388-F12FB3980D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112F4E9-1206-85D8-2DCE-D0478589993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D16376-3051-4CE7-ADAB-5ADF08E663DD}" type="datetimeFigureOut">
              <a:rPr kumimoji="1" lang="ja-JP" altLang="en-US" smtClean="0"/>
              <a:t>2024/2/14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DF6000C-2AF5-D8FA-CE3B-67FA3D9C60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709D133-DB10-0844-5B18-7BD058F6C5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41956B-9BE7-4CCD-8FA4-03B97C442F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49759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19D0EB3-30C7-1DC4-3D73-6A48BFC738C0}"/>
              </a:ext>
            </a:extLst>
          </p:cNvPr>
          <p:cNvSpPr txBox="1">
            <a:spLocks/>
          </p:cNvSpPr>
          <p:nvPr/>
        </p:nvSpPr>
        <p:spPr>
          <a:xfrm>
            <a:off x="854149" y="1206795"/>
            <a:ext cx="10483702" cy="465706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48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今から行う活動は、さまざまな「大変さ」がある人の聞こえ方を体験するものです。</a:t>
            </a:r>
            <a:endParaRPr lang="en-US" altLang="ja-JP" sz="48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lang="ja-JP" altLang="en-US" sz="4800" u="sng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「大変</a:t>
            </a:r>
            <a:r>
              <a:rPr lang="ja-JP" altLang="en-US" sz="4800" u="sng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さ」がある人</a:t>
            </a:r>
            <a:r>
              <a:rPr lang="ja-JP" altLang="en-US" sz="4800" u="sng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が、全員その通りに聞こえているわけではありません</a:t>
            </a:r>
            <a:r>
              <a:rPr lang="ja-JP" altLang="en-US" sz="48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18202422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19D0EB3-30C7-1DC4-3D73-6A48BFC738C0}"/>
              </a:ext>
            </a:extLst>
          </p:cNvPr>
          <p:cNvSpPr txBox="1">
            <a:spLocks/>
          </p:cNvSpPr>
          <p:nvPr/>
        </p:nvSpPr>
        <p:spPr>
          <a:xfrm>
            <a:off x="854149" y="584791"/>
            <a:ext cx="10483702" cy="560335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48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場面設定（ばめんせってい）</a:t>
            </a:r>
            <a:endParaRPr lang="en-US" altLang="ja-JP" sz="48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endParaRPr lang="en-US" altLang="ja-JP" sz="48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lang="ja-JP" altLang="en-US" sz="48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朝の会で、先生が「今日のよてい」について話しています。</a:t>
            </a:r>
            <a:endParaRPr lang="en-US" altLang="ja-JP" sz="48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lang="ja-JP" altLang="en-US" sz="48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「先生の話」の１つ目と２つ目は、同じクラスで同じ先生が話していますが、聞こえ方がちがいます。</a:t>
            </a:r>
            <a:endParaRPr lang="en-US" altLang="ja-JP" sz="48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lang="ja-JP" altLang="en-US" sz="48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聞き比べてみましょう。</a:t>
            </a:r>
            <a:endParaRPr lang="en-US" altLang="ja-JP" sz="48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932162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55F5FAB-5142-00E4-4102-B38A92C1E7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「先生の話」１つ目</a:t>
            </a:r>
          </a:p>
        </p:txBody>
      </p:sp>
      <p:pic>
        <p:nvPicPr>
          <p:cNvPr id="3" name="先生の話１つ目">
            <a:hlinkClick r:id="" action="ppaction://media"/>
            <a:extLst>
              <a:ext uri="{FF2B5EF4-FFF2-40B4-BE49-F238E27FC236}">
                <a16:creationId xmlns:a16="http://schemas.microsoft.com/office/drawing/2014/main" id="{94F382B0-2C98-1CC4-A0D7-02BE99845DC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943600" y="3287232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2043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54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55F5FAB-5142-00E4-4102-B38A92C1E7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「先生の話」１つ目についての質問！</a:t>
            </a:r>
          </a:p>
        </p:txBody>
      </p:sp>
      <p:sp>
        <p:nvSpPr>
          <p:cNvPr id="3" name="タイトル 1">
            <a:extLst>
              <a:ext uri="{FF2B5EF4-FFF2-40B4-BE49-F238E27FC236}">
                <a16:creationId xmlns:a16="http://schemas.microsoft.com/office/drawing/2014/main" id="{4D152D95-0228-C324-8B0D-CA842E66EC61}"/>
              </a:ext>
            </a:extLst>
          </p:cNvPr>
          <p:cNvSpPr txBox="1">
            <a:spLocks/>
          </p:cNvSpPr>
          <p:nvPr/>
        </p:nvSpPr>
        <p:spPr>
          <a:xfrm>
            <a:off x="838200" y="1793432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先生は、体育の授業をどこで行うと話していましたか？</a:t>
            </a:r>
          </a:p>
        </p:txBody>
      </p:sp>
    </p:spTree>
    <p:extLst>
      <p:ext uri="{BB962C8B-B14F-4D97-AF65-F5344CB8AC3E}">
        <p14:creationId xmlns:p14="http://schemas.microsoft.com/office/powerpoint/2010/main" val="13212309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55F5FAB-5142-00E4-4102-B38A92C1E7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「先生の話」１つ目についての質問！</a:t>
            </a:r>
          </a:p>
        </p:txBody>
      </p:sp>
      <p:sp>
        <p:nvSpPr>
          <p:cNvPr id="3" name="タイトル 1">
            <a:extLst>
              <a:ext uri="{FF2B5EF4-FFF2-40B4-BE49-F238E27FC236}">
                <a16:creationId xmlns:a16="http://schemas.microsoft.com/office/drawing/2014/main" id="{4D152D95-0228-C324-8B0D-CA842E66EC61}"/>
              </a:ext>
            </a:extLst>
          </p:cNvPr>
          <p:cNvSpPr txBox="1">
            <a:spLocks/>
          </p:cNvSpPr>
          <p:nvPr/>
        </p:nvSpPr>
        <p:spPr>
          <a:xfrm>
            <a:off x="838200" y="1793432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先生は、体育の授業をどこで行うと話していましたか？</a:t>
            </a:r>
          </a:p>
        </p:txBody>
      </p:sp>
      <p:sp>
        <p:nvSpPr>
          <p:cNvPr id="4" name="タイトル 1">
            <a:extLst>
              <a:ext uri="{FF2B5EF4-FFF2-40B4-BE49-F238E27FC236}">
                <a16:creationId xmlns:a16="http://schemas.microsoft.com/office/drawing/2014/main" id="{BB75FAA6-95F3-5C14-DB50-49D5B466B33A}"/>
              </a:ext>
            </a:extLst>
          </p:cNvPr>
          <p:cNvSpPr txBox="1">
            <a:spLocks/>
          </p:cNvSpPr>
          <p:nvPr/>
        </p:nvSpPr>
        <p:spPr>
          <a:xfrm>
            <a:off x="838200" y="3157870"/>
            <a:ext cx="10515600" cy="22719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正解は、</a:t>
            </a:r>
            <a:endParaRPr lang="en-US" altLang="ja-JP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lang="ja-JP" altLang="en-US" sz="85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　　　　体育館　</a:t>
            </a:r>
            <a:r>
              <a:rPr lang="ja-JP" altLang="en-US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です。</a:t>
            </a:r>
          </a:p>
        </p:txBody>
      </p:sp>
    </p:spTree>
    <p:extLst>
      <p:ext uri="{BB962C8B-B14F-4D97-AF65-F5344CB8AC3E}">
        <p14:creationId xmlns:p14="http://schemas.microsoft.com/office/powerpoint/2010/main" val="7906436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55F5FAB-5142-00E4-4102-B38A92C1E7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「先生の話」２つ目</a:t>
            </a:r>
          </a:p>
        </p:txBody>
      </p:sp>
      <p:pic>
        <p:nvPicPr>
          <p:cNvPr id="3" name="先生の話２つ目">
            <a:hlinkClick r:id="" action="ppaction://media"/>
            <a:extLst>
              <a:ext uri="{FF2B5EF4-FFF2-40B4-BE49-F238E27FC236}">
                <a16:creationId xmlns:a16="http://schemas.microsoft.com/office/drawing/2014/main" id="{6CF8BD2E-2FC4-6731-F859-B7A3E7BE069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943600" y="3281916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7762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90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55F5FAB-5142-00E4-4102-B38A92C1E7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「先生の話」</a:t>
            </a:r>
            <a:r>
              <a:rPr lang="ja-JP" altLang="en-US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２</a:t>
            </a:r>
            <a:r>
              <a:rPr kumimoji="1" lang="ja-JP" altLang="en-US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つ目についての質問！</a:t>
            </a:r>
          </a:p>
        </p:txBody>
      </p:sp>
      <p:sp>
        <p:nvSpPr>
          <p:cNvPr id="3" name="タイトル 1">
            <a:extLst>
              <a:ext uri="{FF2B5EF4-FFF2-40B4-BE49-F238E27FC236}">
                <a16:creationId xmlns:a16="http://schemas.microsoft.com/office/drawing/2014/main" id="{4D152D95-0228-C324-8B0D-CA842E66EC61}"/>
              </a:ext>
            </a:extLst>
          </p:cNvPr>
          <p:cNvSpPr txBox="1">
            <a:spLocks/>
          </p:cNvSpPr>
          <p:nvPr/>
        </p:nvSpPr>
        <p:spPr>
          <a:xfrm>
            <a:off x="838200" y="1793432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先生は、理科の授業をどこで行うと話していましたか？</a:t>
            </a:r>
          </a:p>
        </p:txBody>
      </p:sp>
    </p:spTree>
    <p:extLst>
      <p:ext uri="{BB962C8B-B14F-4D97-AF65-F5344CB8AC3E}">
        <p14:creationId xmlns:p14="http://schemas.microsoft.com/office/powerpoint/2010/main" val="12595598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55F5FAB-5142-00E4-4102-B38A92C1E7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「先生の話」</a:t>
            </a:r>
            <a:r>
              <a:rPr lang="ja-JP" altLang="en-US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２</a:t>
            </a:r>
            <a:r>
              <a:rPr kumimoji="1" lang="ja-JP" altLang="en-US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つ目についての質問！</a:t>
            </a:r>
          </a:p>
        </p:txBody>
      </p:sp>
      <p:sp>
        <p:nvSpPr>
          <p:cNvPr id="3" name="タイトル 1">
            <a:extLst>
              <a:ext uri="{FF2B5EF4-FFF2-40B4-BE49-F238E27FC236}">
                <a16:creationId xmlns:a16="http://schemas.microsoft.com/office/drawing/2014/main" id="{4D152D95-0228-C324-8B0D-CA842E66EC61}"/>
              </a:ext>
            </a:extLst>
          </p:cNvPr>
          <p:cNvSpPr txBox="1">
            <a:spLocks/>
          </p:cNvSpPr>
          <p:nvPr/>
        </p:nvSpPr>
        <p:spPr>
          <a:xfrm>
            <a:off x="838200" y="1793432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先生は、理科の授業をどこで行うと話していましたか？</a:t>
            </a:r>
          </a:p>
        </p:txBody>
      </p:sp>
      <p:sp>
        <p:nvSpPr>
          <p:cNvPr id="4" name="タイトル 1">
            <a:extLst>
              <a:ext uri="{FF2B5EF4-FFF2-40B4-BE49-F238E27FC236}">
                <a16:creationId xmlns:a16="http://schemas.microsoft.com/office/drawing/2014/main" id="{84EE8BAC-44DA-F1C4-C1F4-D3B659DCF060}"/>
              </a:ext>
            </a:extLst>
          </p:cNvPr>
          <p:cNvSpPr txBox="1">
            <a:spLocks/>
          </p:cNvSpPr>
          <p:nvPr/>
        </p:nvSpPr>
        <p:spPr>
          <a:xfrm>
            <a:off x="838200" y="3157870"/>
            <a:ext cx="10515600" cy="22719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正解は、</a:t>
            </a:r>
            <a:endParaRPr lang="en-US" altLang="ja-JP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lang="ja-JP" altLang="en-US" sz="85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　　　　教室　</a:t>
            </a:r>
            <a:r>
              <a:rPr lang="ja-JP" altLang="en-US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です。</a:t>
            </a:r>
          </a:p>
        </p:txBody>
      </p:sp>
    </p:spTree>
    <p:extLst>
      <p:ext uri="{BB962C8B-B14F-4D97-AF65-F5344CB8AC3E}">
        <p14:creationId xmlns:p14="http://schemas.microsoft.com/office/powerpoint/2010/main" val="27463825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1">
            <a:extLst>
              <a:ext uri="{FF2B5EF4-FFF2-40B4-BE49-F238E27FC236}">
                <a16:creationId xmlns:a16="http://schemas.microsoft.com/office/drawing/2014/main" id="{E909DBA6-093C-8DFB-D4A8-362DA6243B2B}"/>
              </a:ext>
            </a:extLst>
          </p:cNvPr>
          <p:cNvSpPr txBox="1">
            <a:spLocks/>
          </p:cNvSpPr>
          <p:nvPr/>
        </p:nvSpPr>
        <p:spPr>
          <a:xfrm>
            <a:off x="774406" y="2079662"/>
            <a:ext cx="10483702" cy="269867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60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この体験を通して、どのようなことを感じましたか。</a:t>
            </a:r>
            <a:endParaRPr lang="en-US" altLang="ja-JP" sz="60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lang="ja-JP" altLang="en-US" sz="60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クラスで話し合ってみましょう。</a:t>
            </a:r>
          </a:p>
        </p:txBody>
      </p:sp>
    </p:spTree>
    <p:extLst>
      <p:ext uri="{BB962C8B-B14F-4D97-AF65-F5344CB8AC3E}">
        <p14:creationId xmlns:p14="http://schemas.microsoft.com/office/powerpoint/2010/main" val="19186566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</TotalTime>
  <Words>274</Words>
  <Application>Microsoft Office PowerPoint</Application>
  <PresentationFormat>ワイド画面</PresentationFormat>
  <Paragraphs>33</Paragraphs>
  <Slides>9</Slides>
  <Notes>6</Notes>
  <HiddenSlides>0</HiddenSlides>
  <MMClips>2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4" baseType="lpstr">
      <vt:lpstr>UD デジタル 教科書体 NK-R</vt:lpstr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  <vt:lpstr>「先生の話」１つ目</vt:lpstr>
      <vt:lpstr>「先生の話」１つ目についての質問！</vt:lpstr>
      <vt:lpstr>「先生の話」１つ目についての質問！</vt:lpstr>
      <vt:lpstr>「先生の話」２つ目</vt:lpstr>
      <vt:lpstr>「先生の話」２つ目についての質問！</vt:lpstr>
      <vt:lpstr>「先生の話」２つ目についての質問！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１０秒（びょう）以内に 書かれている指示（しじ）と 同じポーズをして そのまま止まりましょう。</dc:title>
  <dc:creator>智之 金井</dc:creator>
  <cp:lastModifiedBy>解説</cp:lastModifiedBy>
  <cp:revision>2</cp:revision>
  <dcterms:created xsi:type="dcterms:W3CDTF">2023-07-26T00:15:27Z</dcterms:created>
  <dcterms:modified xsi:type="dcterms:W3CDTF">2024-02-14T01:45:41Z</dcterms:modified>
</cp:coreProperties>
</file>