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5" r:id="rId2"/>
    <p:sldId id="256" r:id="rId3"/>
    <p:sldId id="257" r:id="rId4"/>
    <p:sldId id="261" r:id="rId5"/>
    <p:sldId id="258" r:id="rId6"/>
    <p:sldId id="262" r:id="rId7"/>
    <p:sldId id="259" r:id="rId8"/>
    <p:sldId id="263" r:id="rId9"/>
    <p:sldId id="264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C800CAC-2357-6005-FA64-A251D5113FFC}" name="解説" initials="解説" userId="解説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4660"/>
  </p:normalViewPr>
  <p:slideViewPr>
    <p:cSldViewPr snapToGrid="0">
      <p:cViewPr varScale="1">
        <p:scale>
          <a:sx n="90" d="100"/>
          <a:sy n="90" d="100"/>
        </p:scale>
        <p:origin x="87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智之 金井" userId="884a29f0d8f54a5d" providerId="LiveId" clId="{FB5BA031-B2F0-4A07-812B-042C1CFCBC1A}"/>
    <pc:docChg chg="addSld modSld">
      <pc:chgData name="智之 金井" userId="884a29f0d8f54a5d" providerId="LiveId" clId="{FB5BA031-B2F0-4A07-812B-042C1CFCBC1A}" dt="2023-08-22T04:12:37.306" v="141" actId="1076"/>
      <pc:docMkLst>
        <pc:docMk/>
      </pc:docMkLst>
      <pc:sldChg chg="addSp modSp new mod">
        <pc:chgData name="智之 金井" userId="884a29f0d8f54a5d" providerId="LiveId" clId="{FB5BA031-B2F0-4A07-812B-042C1CFCBC1A}" dt="2023-08-22T04:12:37.306" v="141" actId="1076"/>
        <pc:sldMkLst>
          <pc:docMk/>
          <pc:sldMk cId="1918656676" sldId="264"/>
        </pc:sldMkLst>
        <pc:spChg chg="add mod">
          <ac:chgData name="智之 金井" userId="884a29f0d8f54a5d" providerId="LiveId" clId="{FB5BA031-B2F0-4A07-812B-042C1CFCBC1A}" dt="2023-08-22T04:12:37.306" v="141" actId="1076"/>
          <ac:spMkLst>
            <pc:docMk/>
            <pc:sldMk cId="1918656676" sldId="264"/>
            <ac:spMk id="2" creationId="{581AFE41-B494-4860-4DF6-1BC1592C3250}"/>
          </ac:spMkLst>
        </pc:spChg>
      </pc:sldChg>
    </pc:docChg>
  </pc:docChgLst>
  <pc:docChgLst>
    <pc:chgData name="智之 金井" userId="884a29f0d8f54a5d" providerId="LiveId" clId="{280EEF4B-0F79-4C9B-874B-5241B7C6FA94}"/>
    <pc:docChg chg="undo custSel addSld modSld sldOrd">
      <pc:chgData name="智之 金井" userId="884a29f0d8f54a5d" providerId="LiveId" clId="{280EEF4B-0F79-4C9B-874B-5241B7C6FA94}" dt="2023-09-15T00:40:01.561" v="1098" actId="20577"/>
      <pc:docMkLst>
        <pc:docMk/>
      </pc:docMkLst>
      <pc:sldChg chg="addSp delSp modSp mod addCm delCm modNotesTx">
        <pc:chgData name="智之 金井" userId="884a29f0d8f54a5d" providerId="LiveId" clId="{280EEF4B-0F79-4C9B-874B-5241B7C6FA94}" dt="2023-09-14T06:10:08.532" v="660"/>
        <pc:sldMkLst>
          <pc:docMk/>
          <pc:sldMk cId="1372053281" sldId="256"/>
        </pc:sldMkLst>
        <pc:spChg chg="mod">
          <ac:chgData name="智之 金井" userId="884a29f0d8f54a5d" providerId="LiveId" clId="{280EEF4B-0F79-4C9B-874B-5241B7C6FA94}" dt="2023-09-14T04:27:50.622" v="340" actId="14100"/>
          <ac:spMkLst>
            <pc:docMk/>
            <pc:sldMk cId="1372053281" sldId="256"/>
            <ac:spMk id="2" creationId="{5F7DD707-AD21-5704-9241-D8C7ACF616D0}"/>
          </ac:spMkLst>
        </pc:spChg>
        <pc:spChg chg="add del mod">
          <ac:chgData name="智之 金井" userId="884a29f0d8f54a5d" providerId="LiveId" clId="{280EEF4B-0F79-4C9B-874B-5241B7C6FA94}" dt="2023-09-14T06:10:08.532" v="660"/>
          <ac:spMkLst>
            <pc:docMk/>
            <pc:sldMk cId="1372053281" sldId="256"/>
            <ac:spMk id="3" creationId="{B8772635-3A47-424B-E559-E0E1CCB71D4B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智之 金井" userId="884a29f0d8f54a5d" providerId="LiveId" clId="{280EEF4B-0F79-4C9B-874B-5241B7C6FA94}" dt="2023-09-14T06:09:31.925" v="655"/>
              <pc2:cmMkLst xmlns:pc2="http://schemas.microsoft.com/office/powerpoint/2019/9/main/command">
                <pc:docMk/>
                <pc:sldMk cId="1372053281" sldId="256"/>
                <pc2:cmMk id="{D4429636-CD1D-41B5-9B0B-2721E475BCD2}"/>
              </pc2:cmMkLst>
            </pc226:cmChg>
          </p:ext>
        </pc:extLst>
      </pc:sldChg>
      <pc:sldChg chg="modNotesTx">
        <pc:chgData name="智之 金井" userId="884a29f0d8f54a5d" providerId="LiveId" clId="{280EEF4B-0F79-4C9B-874B-5241B7C6FA94}" dt="2023-09-14T06:11:00.108" v="735" actId="20577"/>
        <pc:sldMkLst>
          <pc:docMk/>
          <pc:sldMk cId="2891676761" sldId="257"/>
        </pc:sldMkLst>
      </pc:sldChg>
      <pc:sldChg chg="modNotesTx">
        <pc:chgData name="智之 金井" userId="884a29f0d8f54a5d" providerId="LiveId" clId="{280EEF4B-0F79-4C9B-874B-5241B7C6FA94}" dt="2023-09-14T06:13:23.254" v="847" actId="6549"/>
        <pc:sldMkLst>
          <pc:docMk/>
          <pc:sldMk cId="4020611357" sldId="258"/>
        </pc:sldMkLst>
      </pc:sldChg>
      <pc:sldChg chg="modNotesTx">
        <pc:chgData name="智之 金井" userId="884a29f0d8f54a5d" providerId="LiveId" clId="{280EEF4B-0F79-4C9B-874B-5241B7C6FA94}" dt="2023-09-14T06:13:16.759" v="844" actId="20577"/>
        <pc:sldMkLst>
          <pc:docMk/>
          <pc:sldMk cId="1973441595" sldId="259"/>
        </pc:sldMkLst>
      </pc:sldChg>
      <pc:sldChg chg="modNotesTx">
        <pc:chgData name="智之 金井" userId="884a29f0d8f54a5d" providerId="LiveId" clId="{280EEF4B-0F79-4C9B-874B-5241B7C6FA94}" dt="2023-09-14T06:12:06.662" v="827" actId="20577"/>
        <pc:sldMkLst>
          <pc:docMk/>
          <pc:sldMk cId="1401325796" sldId="261"/>
        </pc:sldMkLst>
      </pc:sldChg>
      <pc:sldChg chg="modNotesTx">
        <pc:chgData name="智之 金井" userId="884a29f0d8f54a5d" providerId="LiveId" clId="{280EEF4B-0F79-4C9B-874B-5241B7C6FA94}" dt="2023-09-14T06:12:52.097" v="836" actId="20577"/>
        <pc:sldMkLst>
          <pc:docMk/>
          <pc:sldMk cId="3086879158" sldId="262"/>
        </pc:sldMkLst>
      </pc:sldChg>
      <pc:sldChg chg="modSp mod">
        <pc:chgData name="智之 金井" userId="884a29f0d8f54a5d" providerId="LiveId" clId="{280EEF4B-0F79-4C9B-874B-5241B7C6FA94}" dt="2023-09-15T00:40:01.561" v="1098" actId="20577"/>
        <pc:sldMkLst>
          <pc:docMk/>
          <pc:sldMk cId="1918656676" sldId="264"/>
        </pc:sldMkLst>
        <pc:spChg chg="mod">
          <ac:chgData name="智之 金井" userId="884a29f0d8f54a5d" providerId="LiveId" clId="{280EEF4B-0F79-4C9B-874B-5241B7C6FA94}" dt="2023-09-15T00:40:01.561" v="1098" actId="20577"/>
          <ac:spMkLst>
            <pc:docMk/>
            <pc:sldMk cId="1918656676" sldId="264"/>
            <ac:spMk id="2" creationId="{581AFE41-B494-4860-4DF6-1BC1592C3250}"/>
          </ac:spMkLst>
        </pc:spChg>
      </pc:sldChg>
      <pc:sldChg chg="addSp modSp new mod ord">
        <pc:chgData name="智之 金井" userId="884a29f0d8f54a5d" providerId="LiveId" clId="{280EEF4B-0F79-4C9B-874B-5241B7C6FA94}" dt="2023-09-15T00:28:12.335" v="856" actId="20577"/>
        <pc:sldMkLst>
          <pc:docMk/>
          <pc:sldMk cId="1820242204" sldId="265"/>
        </pc:sldMkLst>
        <pc:spChg chg="add mod">
          <ac:chgData name="智之 金井" userId="884a29f0d8f54a5d" providerId="LiveId" clId="{280EEF4B-0F79-4C9B-874B-5241B7C6FA94}" dt="2023-09-15T00:28:12.335" v="856" actId="20577"/>
          <ac:spMkLst>
            <pc:docMk/>
            <pc:sldMk cId="1820242204" sldId="265"/>
            <ac:spMk id="2" creationId="{F19D0EB3-30C7-1DC4-3D73-6A48BFC738C0}"/>
          </ac:spMkLst>
        </pc:spChg>
      </pc:sldChg>
    </pc:docChg>
  </pc:docChgLst>
  <pc:docChgLst>
    <pc:chgData name="智之 金井" userId="884a29f0d8f54a5d" providerId="LiveId" clId="{9B4B1E1C-FC41-4BC9-A9C0-B0E81DCAF61D}"/>
    <pc:docChg chg="undo custSel addSld delSld modSld sldOrd">
      <pc:chgData name="智之 金井" userId="884a29f0d8f54a5d" providerId="LiveId" clId="{9B4B1E1C-FC41-4BC9-A9C0-B0E81DCAF61D}" dt="2023-07-31T07:46:42.454" v="958"/>
      <pc:docMkLst>
        <pc:docMk/>
      </pc:docMkLst>
      <pc:sldChg chg="modSp mod modAnim">
        <pc:chgData name="智之 金井" userId="884a29f0d8f54a5d" providerId="LiveId" clId="{9B4B1E1C-FC41-4BC9-A9C0-B0E81DCAF61D}" dt="2023-07-27T06:00:24.494" v="471"/>
        <pc:sldMkLst>
          <pc:docMk/>
          <pc:sldMk cId="4020611357" sldId="258"/>
        </pc:sldMkLst>
        <pc:spChg chg="mod">
          <ac:chgData name="智之 金井" userId="884a29f0d8f54a5d" providerId="LiveId" clId="{9B4B1E1C-FC41-4BC9-A9C0-B0E81DCAF61D}" dt="2023-07-27T05:45:18.082" v="418" actId="1076"/>
          <ac:spMkLst>
            <pc:docMk/>
            <pc:sldMk cId="4020611357" sldId="258"/>
            <ac:spMk id="2" creationId="{5FE170FA-9CC4-6C01-85C4-3CB6C7CC5C1C}"/>
          </ac:spMkLst>
        </pc:spChg>
        <pc:spChg chg="mod">
          <ac:chgData name="智之 金井" userId="884a29f0d8f54a5d" providerId="LiveId" clId="{9B4B1E1C-FC41-4BC9-A9C0-B0E81DCAF61D}" dt="2023-07-27T05:45:23.101" v="419" actId="1076"/>
          <ac:spMkLst>
            <pc:docMk/>
            <pc:sldMk cId="4020611357" sldId="258"/>
            <ac:spMk id="4" creationId="{2A7B461B-F273-9B2E-715D-29E978A462B4}"/>
          </ac:spMkLst>
        </pc:spChg>
      </pc:sldChg>
      <pc:sldChg chg="addSp delSp modSp mod modTransition delAnim modAnim">
        <pc:chgData name="智之 金井" userId="884a29f0d8f54a5d" providerId="LiveId" clId="{9B4B1E1C-FC41-4BC9-A9C0-B0E81DCAF61D}" dt="2023-07-31T07:46:42.454" v="958"/>
        <pc:sldMkLst>
          <pc:docMk/>
          <pc:sldMk cId="1973441595" sldId="259"/>
        </pc:sldMkLst>
        <pc:spChg chg="mod">
          <ac:chgData name="智之 金井" userId="884a29f0d8f54a5d" providerId="LiveId" clId="{9B4B1E1C-FC41-4BC9-A9C0-B0E81DCAF61D}" dt="2023-07-31T07:45:53.985" v="954" actId="1076"/>
          <ac:spMkLst>
            <pc:docMk/>
            <pc:sldMk cId="1973441595" sldId="259"/>
            <ac:spMk id="2" creationId="{5FE170FA-9CC4-6C01-85C4-3CB6C7CC5C1C}"/>
          </ac:spMkLst>
        </pc:spChg>
        <pc:spChg chg="add mod">
          <ac:chgData name="智之 金井" userId="884a29f0d8f54a5d" providerId="LiveId" clId="{9B4B1E1C-FC41-4BC9-A9C0-B0E81DCAF61D}" dt="2023-07-27T05:20:20.781" v="134"/>
          <ac:spMkLst>
            <pc:docMk/>
            <pc:sldMk cId="1973441595" sldId="259"/>
            <ac:spMk id="4" creationId="{A46B2A94-2177-B220-1EB3-FF736E4950C4}"/>
          </ac:spMkLst>
        </pc:spChg>
        <pc:spChg chg="add mod">
          <ac:chgData name="智之 金井" userId="884a29f0d8f54a5d" providerId="LiveId" clId="{9B4B1E1C-FC41-4BC9-A9C0-B0E81DCAF61D}" dt="2023-07-27T05:23:12.612" v="151" actId="20577"/>
          <ac:spMkLst>
            <pc:docMk/>
            <pc:sldMk cId="1973441595" sldId="259"/>
            <ac:spMk id="5" creationId="{6D48A148-2491-181C-5189-5987A00ED2C5}"/>
          </ac:spMkLst>
        </pc:spChg>
        <pc:spChg chg="add mod">
          <ac:chgData name="智之 金井" userId="884a29f0d8f54a5d" providerId="LiveId" clId="{9B4B1E1C-FC41-4BC9-A9C0-B0E81DCAF61D}" dt="2023-07-27T05:25:09.114" v="166" actId="20577"/>
          <ac:spMkLst>
            <pc:docMk/>
            <pc:sldMk cId="1973441595" sldId="259"/>
            <ac:spMk id="6" creationId="{867AF47C-766C-49B9-AB37-D7DADDAE5F15}"/>
          </ac:spMkLst>
        </pc:spChg>
        <pc:spChg chg="add del mod">
          <ac:chgData name="智之 金井" userId="884a29f0d8f54a5d" providerId="LiveId" clId="{9B4B1E1C-FC41-4BC9-A9C0-B0E81DCAF61D}" dt="2023-07-27T05:37:25.237" v="250" actId="478"/>
          <ac:spMkLst>
            <pc:docMk/>
            <pc:sldMk cId="1973441595" sldId="259"/>
            <ac:spMk id="7" creationId="{290FFAA8-C361-268D-0893-317340284345}"/>
          </ac:spMkLst>
        </pc:spChg>
        <pc:spChg chg="add del mod">
          <ac:chgData name="智之 金井" userId="884a29f0d8f54a5d" providerId="LiveId" clId="{9B4B1E1C-FC41-4BC9-A9C0-B0E81DCAF61D}" dt="2023-07-27T05:37:11.272" v="243" actId="478"/>
          <ac:spMkLst>
            <pc:docMk/>
            <pc:sldMk cId="1973441595" sldId="259"/>
            <ac:spMk id="8" creationId="{B5C08326-775D-EBCE-27BD-E1FF68D99631}"/>
          </ac:spMkLst>
        </pc:spChg>
        <pc:spChg chg="add del mod">
          <ac:chgData name="智之 金井" userId="884a29f0d8f54a5d" providerId="LiveId" clId="{9B4B1E1C-FC41-4BC9-A9C0-B0E81DCAF61D}" dt="2023-07-31T07:44:51.591" v="942" actId="478"/>
          <ac:spMkLst>
            <pc:docMk/>
            <pc:sldMk cId="1973441595" sldId="259"/>
            <ac:spMk id="8" creationId="{F029C87F-3FDD-A288-22F5-4383DCB080C8}"/>
          </ac:spMkLst>
        </pc:spChg>
        <pc:spChg chg="add del mod">
          <ac:chgData name="智之 金井" userId="884a29f0d8f54a5d" providerId="LiveId" clId="{9B4B1E1C-FC41-4BC9-A9C0-B0E81DCAF61D}" dt="2023-07-27T05:37:07.655" v="242" actId="478"/>
          <ac:spMkLst>
            <pc:docMk/>
            <pc:sldMk cId="1973441595" sldId="259"/>
            <ac:spMk id="9" creationId="{33BB4F08-DBB1-1B08-F1DF-84A70E3D5248}"/>
          </ac:spMkLst>
        </pc:spChg>
        <pc:spChg chg="add mod">
          <ac:chgData name="智之 金井" userId="884a29f0d8f54a5d" providerId="LiveId" clId="{9B4B1E1C-FC41-4BC9-A9C0-B0E81DCAF61D}" dt="2023-07-31T07:45:34.879" v="953" actId="1076"/>
          <ac:spMkLst>
            <pc:docMk/>
            <pc:sldMk cId="1973441595" sldId="259"/>
            <ac:spMk id="9" creationId="{4517B3F0-E7C4-8943-3DEE-96FCC44335DE}"/>
          </ac:spMkLst>
        </pc:spChg>
        <pc:spChg chg="add del mod ord">
          <ac:chgData name="智之 金井" userId="884a29f0d8f54a5d" providerId="LiveId" clId="{9B4B1E1C-FC41-4BC9-A9C0-B0E81DCAF61D}" dt="2023-07-31T07:43:52.532" v="935" actId="478"/>
          <ac:spMkLst>
            <pc:docMk/>
            <pc:sldMk cId="1973441595" sldId="259"/>
            <ac:spMk id="10" creationId="{09D7B0A5-9777-4ED2-9691-DA9A6F55F749}"/>
          </ac:spMkLst>
        </pc:spChg>
        <pc:spChg chg="add del mod">
          <ac:chgData name="智之 金井" userId="884a29f0d8f54a5d" providerId="LiveId" clId="{9B4B1E1C-FC41-4BC9-A9C0-B0E81DCAF61D}" dt="2023-07-27T05:36:54.072" v="230"/>
          <ac:spMkLst>
            <pc:docMk/>
            <pc:sldMk cId="1973441595" sldId="259"/>
            <ac:spMk id="10" creationId="{D420B7FD-F490-D30E-8D10-E173DEE33947}"/>
          </ac:spMkLst>
        </pc:spChg>
        <pc:spChg chg="add mod">
          <ac:chgData name="智之 金井" userId="884a29f0d8f54a5d" providerId="LiveId" clId="{9B4B1E1C-FC41-4BC9-A9C0-B0E81DCAF61D}" dt="2023-07-31T07:46:13.905" v="957" actId="1076"/>
          <ac:spMkLst>
            <pc:docMk/>
            <pc:sldMk cId="1973441595" sldId="259"/>
            <ac:spMk id="11" creationId="{04CE4C89-891A-6D64-E5AF-2C530096BB49}"/>
          </ac:spMkLst>
        </pc:spChg>
        <pc:spChg chg="add mod">
          <ac:chgData name="智之 金井" userId="884a29f0d8f54a5d" providerId="LiveId" clId="{9B4B1E1C-FC41-4BC9-A9C0-B0E81DCAF61D}" dt="2023-07-31T07:46:03.330" v="955" actId="1076"/>
          <ac:spMkLst>
            <pc:docMk/>
            <pc:sldMk cId="1973441595" sldId="259"/>
            <ac:spMk id="12" creationId="{B7D50E09-7C50-DA03-0F26-F40D45431F0F}"/>
          </ac:spMkLst>
        </pc:spChg>
      </pc:sldChg>
      <pc:sldChg chg="addSp modSp new del mod ord">
        <pc:chgData name="智之 金井" userId="884a29f0d8f54a5d" providerId="LiveId" clId="{9B4B1E1C-FC41-4BC9-A9C0-B0E81DCAF61D}" dt="2023-07-31T07:42:42.576" v="923" actId="47"/>
        <pc:sldMkLst>
          <pc:docMk/>
          <pc:sldMk cId="646884468" sldId="260"/>
        </pc:sldMkLst>
        <pc:spChg chg="add mod">
          <ac:chgData name="智之 金井" userId="884a29f0d8f54a5d" providerId="LiveId" clId="{9B4B1E1C-FC41-4BC9-A9C0-B0E81DCAF61D}" dt="2023-07-27T05:44:10.117" v="416" actId="1076"/>
          <ac:spMkLst>
            <pc:docMk/>
            <pc:sldMk cId="646884468" sldId="260"/>
            <ac:spMk id="2" creationId="{8B04B118-0828-A654-2376-D7468AE40248}"/>
          </ac:spMkLst>
        </pc:spChg>
      </pc:sldChg>
      <pc:sldChg chg="modSp add mod ord">
        <pc:chgData name="智之 金井" userId="884a29f0d8f54a5d" providerId="LiveId" clId="{9B4B1E1C-FC41-4BC9-A9C0-B0E81DCAF61D}" dt="2023-07-31T07:42:40.415" v="922" actId="1076"/>
        <pc:sldMkLst>
          <pc:docMk/>
          <pc:sldMk cId="1401325796" sldId="261"/>
        </pc:sldMkLst>
        <pc:spChg chg="mod">
          <ac:chgData name="智之 金井" userId="884a29f0d8f54a5d" providerId="LiveId" clId="{9B4B1E1C-FC41-4BC9-A9C0-B0E81DCAF61D}" dt="2023-07-31T07:42:40.415" v="922" actId="1076"/>
          <ac:spMkLst>
            <pc:docMk/>
            <pc:sldMk cId="1401325796" sldId="261"/>
            <ac:spMk id="2" creationId="{8B04B118-0828-A654-2376-D7468AE40248}"/>
          </ac:spMkLst>
        </pc:spChg>
      </pc:sldChg>
      <pc:sldChg chg="add del">
        <pc:chgData name="智之 金井" userId="884a29f0d8f54a5d" providerId="LiveId" clId="{9B4B1E1C-FC41-4BC9-A9C0-B0E81DCAF61D}" dt="2023-07-31T07:42:44.338" v="924" actId="47"/>
        <pc:sldMkLst>
          <pc:docMk/>
          <pc:sldMk cId="527162176" sldId="262"/>
        </pc:sldMkLst>
      </pc:sldChg>
      <pc:sldChg chg="add ord">
        <pc:chgData name="智之 金井" userId="884a29f0d8f54a5d" providerId="LiveId" clId="{9B4B1E1C-FC41-4BC9-A9C0-B0E81DCAF61D}" dt="2023-07-31T07:42:52.502" v="927"/>
        <pc:sldMkLst>
          <pc:docMk/>
          <pc:sldMk cId="3086879158" sldId="262"/>
        </pc:sldMkLst>
      </pc:sldChg>
      <pc:sldChg chg="add ord">
        <pc:chgData name="智之 金井" userId="884a29f0d8f54a5d" providerId="LiveId" clId="{9B4B1E1C-FC41-4BC9-A9C0-B0E81DCAF61D}" dt="2023-07-31T07:42:57.397" v="930"/>
        <pc:sldMkLst>
          <pc:docMk/>
          <pc:sldMk cId="281259253" sldId="263"/>
        </pc:sldMkLst>
      </pc:sldChg>
    </pc:docChg>
  </pc:docChgLst>
  <pc:docChgLst>
    <pc:chgData name="智之 金井" userId="884a29f0d8f54a5d" providerId="LiveId" clId="{E8EE3FBE-F92A-4776-979A-3058835FD0E9}"/>
    <pc:docChg chg="modSld">
      <pc:chgData name="智之 金井" userId="884a29f0d8f54a5d" providerId="LiveId" clId="{E8EE3FBE-F92A-4776-979A-3058835FD0E9}" dt="2024-02-14T01:45:13.110" v="24" actId="20577"/>
      <pc:docMkLst>
        <pc:docMk/>
      </pc:docMkLst>
      <pc:sldChg chg="modSp mod">
        <pc:chgData name="智之 金井" userId="884a29f0d8f54a5d" providerId="LiveId" clId="{E8EE3FBE-F92A-4776-979A-3058835FD0E9}" dt="2024-02-14T01:45:13.110" v="24" actId="20577"/>
        <pc:sldMkLst>
          <pc:docMk/>
          <pc:sldMk cId="1918656676" sldId="264"/>
        </pc:sldMkLst>
        <pc:spChg chg="mod">
          <ac:chgData name="智之 金井" userId="884a29f0d8f54a5d" providerId="LiveId" clId="{E8EE3FBE-F92A-4776-979A-3058835FD0E9}" dt="2024-02-14T01:45:13.110" v="24" actId="20577"/>
          <ac:spMkLst>
            <pc:docMk/>
            <pc:sldMk cId="1918656676" sldId="264"/>
            <ac:spMk id="2" creationId="{581AFE41-B494-4860-4DF6-1BC1592C3250}"/>
          </ac:spMkLst>
        </pc:spChg>
      </pc:sldChg>
      <pc:sldChg chg="modSp mod">
        <pc:chgData name="智之 金井" userId="884a29f0d8f54a5d" providerId="LiveId" clId="{E8EE3FBE-F92A-4776-979A-3058835FD0E9}" dt="2024-02-14T01:44:58.068" v="20" actId="20577"/>
        <pc:sldMkLst>
          <pc:docMk/>
          <pc:sldMk cId="1820242204" sldId="265"/>
        </pc:sldMkLst>
        <pc:spChg chg="mod">
          <ac:chgData name="智之 金井" userId="884a29f0d8f54a5d" providerId="LiveId" clId="{E8EE3FBE-F92A-4776-979A-3058835FD0E9}" dt="2024-02-14T01:44:58.068" v="20" actId="20577"/>
          <ac:spMkLst>
            <pc:docMk/>
            <pc:sldMk cId="1820242204" sldId="265"/>
            <ac:spMk id="2" creationId="{F19D0EB3-30C7-1DC4-3D73-6A48BFC738C0}"/>
          </ac:spMkLst>
        </pc:spChg>
      </pc:sldChg>
    </pc:docChg>
  </pc:docChgLst>
  <pc:docChgLst>
    <pc:chgData name="智之 金井" userId="884a29f0d8f54a5d" providerId="LiveId" clId="{DC61CB33-9FB6-49F6-8E58-2B162CDC9F4F}"/>
    <pc:docChg chg="modSld">
      <pc:chgData name="智之 金井" userId="884a29f0d8f54a5d" providerId="LiveId" clId="{DC61CB33-9FB6-49F6-8E58-2B162CDC9F4F}" dt="2023-10-19T04:30:45.365" v="28" actId="20577"/>
      <pc:docMkLst>
        <pc:docMk/>
      </pc:docMkLst>
      <pc:sldChg chg="modSp mod">
        <pc:chgData name="智之 金井" userId="884a29f0d8f54a5d" providerId="LiveId" clId="{DC61CB33-9FB6-49F6-8E58-2B162CDC9F4F}" dt="2023-10-19T04:30:45.365" v="28" actId="20577"/>
        <pc:sldMkLst>
          <pc:docMk/>
          <pc:sldMk cId="1820242204" sldId="265"/>
        </pc:sldMkLst>
        <pc:spChg chg="mod">
          <ac:chgData name="智之 金井" userId="884a29f0d8f54a5d" providerId="LiveId" clId="{DC61CB33-9FB6-49F6-8E58-2B162CDC9F4F}" dt="2023-10-19T04:30:45.365" v="28" actId="20577"/>
          <ac:spMkLst>
            <pc:docMk/>
            <pc:sldMk cId="1820242204" sldId="265"/>
            <ac:spMk id="2" creationId="{F19D0EB3-30C7-1DC4-3D73-6A48BFC738C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3491E-F1FF-4BC6-853E-D53A61533C36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5BA87-639C-4F16-8DAA-27CE4BC84D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9969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※</a:t>
            </a:r>
            <a:r>
              <a:rPr kumimoji="1" lang="ja-JP" altLang="en-US" dirty="0"/>
              <a:t>授業をしている先生へ</a:t>
            </a:r>
            <a:endParaRPr kumimoji="1" lang="en-US" altLang="ja-JP" dirty="0"/>
          </a:p>
          <a:p>
            <a:r>
              <a:rPr lang="ja-JP" altLang="en-US" dirty="0"/>
              <a:t>　「指示その２」「指示その３」のスライドになったらすぐに「</a:t>
            </a:r>
            <a:r>
              <a:rPr lang="en-US" altLang="ja-JP" dirty="0"/>
              <a:t>Enter</a:t>
            </a:r>
            <a:r>
              <a:rPr lang="ja-JP" altLang="en-US" dirty="0"/>
              <a:t>」を押し、だいたい　　</a:t>
            </a:r>
            <a:endParaRPr lang="en-US" altLang="ja-JP" dirty="0"/>
          </a:p>
          <a:p>
            <a:r>
              <a:rPr lang="ja-JP" altLang="en-US" dirty="0"/>
              <a:t>　１０秒たったら、再び「</a:t>
            </a:r>
            <a:r>
              <a:rPr lang="en-US" altLang="ja-JP" dirty="0"/>
              <a:t>Enter</a:t>
            </a:r>
            <a:r>
              <a:rPr lang="ja-JP" altLang="en-US" dirty="0"/>
              <a:t>」を押してください。</a:t>
            </a:r>
            <a:endParaRPr lang="en-US" altLang="ja-JP" dirty="0"/>
          </a:p>
          <a:p>
            <a:r>
              <a:rPr kumimoji="1" lang="ja-JP" altLang="en-US" dirty="0"/>
              <a:t>　「指示その１」のスライドは、そのまま１０秒児童に読ませてから</a:t>
            </a:r>
            <a:r>
              <a:rPr lang="ja-JP" altLang="en-US" dirty="0"/>
              <a:t>「</a:t>
            </a:r>
            <a:r>
              <a:rPr lang="en-US" altLang="ja-JP" dirty="0"/>
              <a:t>Enter</a:t>
            </a:r>
            <a:r>
              <a:rPr lang="ja-JP" altLang="en-US" dirty="0"/>
              <a:t>」を押してください。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5BA87-639C-4F16-8DAA-27CE4BC84D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8100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※</a:t>
            </a:r>
            <a:r>
              <a:rPr kumimoji="1" lang="ja-JP" altLang="en-US" dirty="0"/>
              <a:t>授業をしている先生へ</a:t>
            </a:r>
            <a:endParaRPr lang="en-US" altLang="ja-JP" dirty="0"/>
          </a:p>
          <a:p>
            <a:r>
              <a:rPr kumimoji="1" lang="ja-JP" altLang="en-US" dirty="0"/>
              <a:t>　「指示その１」のスライドは、そのまま１０秒児童に読ませてから</a:t>
            </a:r>
            <a:r>
              <a:rPr lang="ja-JP" altLang="en-US" dirty="0"/>
              <a:t>「</a:t>
            </a:r>
            <a:r>
              <a:rPr lang="en-US" altLang="ja-JP" dirty="0"/>
              <a:t>Enter</a:t>
            </a:r>
            <a:r>
              <a:rPr lang="ja-JP" altLang="en-US" dirty="0"/>
              <a:t>」を押してください。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5BA87-639C-4F16-8DAA-27CE4BC84D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4852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※</a:t>
            </a:r>
            <a:r>
              <a:rPr kumimoji="1" lang="ja-JP" altLang="en-US" dirty="0"/>
              <a:t>授業をしている先生へ</a:t>
            </a:r>
            <a:endParaRPr kumimoji="1" lang="en-US" altLang="ja-JP" dirty="0"/>
          </a:p>
          <a:p>
            <a:r>
              <a:rPr lang="ja-JP" altLang="en-US" dirty="0"/>
              <a:t>次のスライドは、　「指示その２」です。「指示その２」のスライドになったらすぐに「</a:t>
            </a:r>
            <a:r>
              <a:rPr lang="en-US" altLang="ja-JP" dirty="0"/>
              <a:t>Enter</a:t>
            </a:r>
            <a:r>
              <a:rPr lang="ja-JP" altLang="en-US" dirty="0"/>
              <a:t>」を押し、だいたい　　</a:t>
            </a:r>
            <a:endParaRPr lang="en-US" altLang="ja-JP" dirty="0"/>
          </a:p>
          <a:p>
            <a:r>
              <a:rPr lang="ja-JP" altLang="en-US" dirty="0"/>
              <a:t>１０秒たったら、再び「</a:t>
            </a:r>
            <a:r>
              <a:rPr lang="en-US" altLang="ja-JP" dirty="0"/>
              <a:t>Enter</a:t>
            </a:r>
            <a:r>
              <a:rPr lang="ja-JP" altLang="en-US" dirty="0"/>
              <a:t>」を押してください。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5BA87-639C-4F16-8DAA-27CE4BC84D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9770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※</a:t>
            </a:r>
            <a:r>
              <a:rPr kumimoji="1" lang="ja-JP" altLang="en-US" dirty="0"/>
              <a:t>授業をしている先生へ</a:t>
            </a:r>
            <a:endParaRPr kumimoji="1" lang="en-US" altLang="ja-JP" dirty="0"/>
          </a:p>
          <a:p>
            <a:r>
              <a:rPr lang="ja-JP" altLang="en-US" dirty="0"/>
              <a:t>すぐに「</a:t>
            </a:r>
            <a:r>
              <a:rPr lang="en-US" altLang="ja-JP" dirty="0"/>
              <a:t>Enter</a:t>
            </a:r>
            <a:r>
              <a:rPr lang="ja-JP" altLang="en-US" dirty="0"/>
              <a:t>」を押し</a:t>
            </a:r>
            <a:r>
              <a:rPr lang="ja-JP" altLang="en-US"/>
              <a:t>、だいたい１０秒</a:t>
            </a:r>
            <a:r>
              <a:rPr lang="ja-JP" altLang="en-US" dirty="0"/>
              <a:t>たったら、再び「</a:t>
            </a:r>
            <a:r>
              <a:rPr lang="en-US" altLang="ja-JP" dirty="0"/>
              <a:t>Enter</a:t>
            </a:r>
            <a:r>
              <a:rPr lang="ja-JP" altLang="en-US" dirty="0"/>
              <a:t>」を押してください。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5BA87-639C-4F16-8DAA-27CE4BC84D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2585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※</a:t>
            </a:r>
            <a:r>
              <a:rPr kumimoji="1" lang="ja-JP" altLang="en-US" dirty="0"/>
              <a:t>授業をしている先生へ</a:t>
            </a:r>
            <a:endParaRPr kumimoji="1" lang="en-US" altLang="ja-JP" dirty="0"/>
          </a:p>
          <a:p>
            <a:r>
              <a:rPr lang="ja-JP" altLang="en-US" dirty="0"/>
              <a:t>次のスライドは、　「指示その３」です。「指示その３」のスライドになったらすぐに「</a:t>
            </a:r>
            <a:r>
              <a:rPr lang="en-US" altLang="ja-JP" dirty="0"/>
              <a:t>Enter</a:t>
            </a:r>
            <a:r>
              <a:rPr lang="ja-JP" altLang="en-US" dirty="0"/>
              <a:t>」を押し、だいたい　　</a:t>
            </a:r>
            <a:endParaRPr lang="en-US" altLang="ja-JP" dirty="0"/>
          </a:p>
          <a:p>
            <a:r>
              <a:rPr lang="ja-JP" altLang="en-US" dirty="0"/>
              <a:t>１０秒たったら、再び「</a:t>
            </a:r>
            <a:r>
              <a:rPr lang="en-US" altLang="ja-JP" dirty="0"/>
              <a:t>Enter</a:t>
            </a:r>
            <a:r>
              <a:rPr lang="ja-JP" altLang="en-US" dirty="0"/>
              <a:t>」を押してください。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5BA87-639C-4F16-8DAA-27CE4BC84D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860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※</a:t>
            </a:r>
            <a:r>
              <a:rPr kumimoji="1" lang="ja-JP" altLang="en-US" dirty="0"/>
              <a:t>授業をしている先生へ</a:t>
            </a:r>
            <a:endParaRPr kumimoji="1" lang="en-US" altLang="ja-JP" dirty="0"/>
          </a:p>
          <a:p>
            <a:r>
              <a:rPr lang="ja-JP" altLang="en-US" dirty="0"/>
              <a:t>すぐに「</a:t>
            </a:r>
            <a:r>
              <a:rPr lang="en-US" altLang="ja-JP" dirty="0"/>
              <a:t>Enter</a:t>
            </a:r>
            <a:r>
              <a:rPr lang="ja-JP" altLang="en-US" dirty="0"/>
              <a:t>」を押し、だいたい１０秒たったら、再び「</a:t>
            </a:r>
            <a:r>
              <a:rPr lang="en-US" altLang="ja-JP" dirty="0"/>
              <a:t>Enter</a:t>
            </a:r>
            <a:r>
              <a:rPr lang="ja-JP" altLang="en-US" dirty="0"/>
              <a:t>」を押してください。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5BA87-639C-4F16-8DAA-27CE4BC84D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5660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C41942-BD82-4F13-3111-771F050BCE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DE48119-18A9-4E99-D4C8-7A65272CD9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A408C4-BFA4-A85B-0E31-55AF9084A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BCF213-DE83-829F-14D9-CD753996C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54A515-C7D2-6B10-A5BA-C60BF71FC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97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EB2FF1-DF32-93F0-3CC1-BF39F7750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B1204F6-81D0-AFCB-C3F3-5C2F09D4FD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88E6A7-80BB-0543-5CB3-00A84E290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6C96C3-4303-EE56-FACE-22AA47A83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630CB9-CA48-76F2-CC7C-A291E6EF4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267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8E89076-5BBA-7D4E-50C5-98CA487A91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77FD0C-FE11-3CFE-AF91-4927EF8160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2FD429E-77E6-292E-D08B-85520E533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64A425-B785-6639-D2FE-BA158B697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7F357E-9498-1271-0989-2CA04810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9219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62B0EF-54AF-33EE-9F0E-CC7D2488B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C7B3C4-425E-735F-ABF4-3C530F0A6C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786794-2125-329F-288A-4121987D2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3FBD20-4E70-8A6C-E646-464B2D4E8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224FCC-3C9C-4A47-26F3-9657DBDA6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0669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D80043-1B6B-3CD2-8562-549417F15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CE26446-D137-BEBF-1C30-F4F6A351CC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E8566BE-586A-AC3E-BE1E-745F90363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AF08781-22FD-3756-6D8D-DC75F2FED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E7BA62-6CF8-D620-4257-BA32F1BFA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1835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C53F64-6896-0AEC-CDD9-AC61FDCF0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AD076A-4EA6-B7E3-9B38-FA6ECB52C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FF37590-579E-8989-8F47-CA67B1FA78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8DEC32B-A13B-490D-8B18-1BA8DF609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7E497B-1B94-A6C2-15B5-8AB87D724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E43672-A8B8-F8D4-458D-1310748E3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3549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0745EC-F7F3-A747-4C53-846537F5D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DABD783-7404-D578-3908-9DF701829E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B04502B-D933-AA73-E5AC-F97008463B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B66D93D-4670-46A3-FC14-A6F45B5836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C145614-BE4C-9E25-F956-FDB16C76C9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3D09C68-C02F-2790-F0D5-A0FCBE2AE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C5BC097-4753-C904-C65B-893C7A3D9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E8B9861-F5CF-235A-E2A8-155742167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9790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E2242E-94B4-0F74-9B62-A89E4C8EC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B7EE60A-FF58-922D-B71E-104E01881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30DA19-7CCB-49FC-E0E6-13A1BCAC4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54DC2DA-FC87-D69B-BE95-A3DDDABF1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2491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88FD90B-43A5-C06C-6ED9-BD37EA8F7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D6A2F49-4C22-0891-6536-B5B525BC1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A667767-A556-CEC8-4598-FB34CF7D8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885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36DF19-1C1E-1DBE-BB4D-F95E0A704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7CED87-73FC-D9DB-E5F4-53CA35F0C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FAA1059-8DD6-927A-DFAA-15B0A11C3B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1CA77C1-DA1C-553D-1F34-7502A4205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52D6A8-F48D-E2E1-2D58-A7EA4C3B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012535F-B2B0-95D0-61E1-16C919710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88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2A7970-97E4-AB1A-6F75-57140C41F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DF5A254-28A9-3DA9-A589-E22F0D1230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816DDE7-164B-AE71-CA55-E9E66C8BD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916E9D-8AC5-4796-6C9B-5EA12252A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99D7E6A-51F2-AB30-FECB-2187C6399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CC3F4B2-CEC3-6CA9-C9F9-6109333CA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0915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B188C81-8502-A571-CE20-8BCD4A0EB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70E140-C9F5-2B8D-8388-F12FB3980D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12F4E9-1206-85D8-2DCE-D047858999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16376-3051-4CE7-ADAB-5ADF08E663DD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F6000C-2AF5-D8FA-CE3B-67FA3D9C60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09D133-DB10-0844-5B18-7BD058F6C5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1956B-9BE7-4CCD-8FA4-03B97C442F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975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9D0EB3-30C7-1DC4-3D73-6A48BFC738C0}"/>
              </a:ext>
            </a:extLst>
          </p:cNvPr>
          <p:cNvSpPr txBox="1">
            <a:spLocks/>
          </p:cNvSpPr>
          <p:nvPr/>
        </p:nvSpPr>
        <p:spPr>
          <a:xfrm>
            <a:off x="854149" y="584791"/>
            <a:ext cx="10483702" cy="46570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今から行う活動は、見え方に「大変さ」がある人の見え方を体験するものです。</a:t>
            </a:r>
            <a:endParaRPr lang="en-US" altLang="ja-JP" sz="48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4800" u="sng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「大変さ」がある人が、全員その通りに見えているわけではありません</a:t>
            </a:r>
            <a:r>
              <a:rPr lang="ja-JP" altLang="en-US" sz="48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820242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7DD707-AD21-5704-9241-D8C7ACF61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149" y="1509823"/>
            <a:ext cx="10483702" cy="3732028"/>
          </a:xfrm>
        </p:spPr>
        <p:txBody>
          <a:bodyPr>
            <a:norm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１０秒（びょう）以内に</a:t>
            </a:r>
            <a:br>
              <a:rPr kumimoji="1" lang="en-US" altLang="ja-JP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</a:br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書かれている指示（しじ）と</a:t>
            </a:r>
            <a:br>
              <a:rPr kumimoji="1" lang="en-US" altLang="ja-JP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</a:br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同じポーズをして</a:t>
            </a:r>
            <a:br>
              <a:rPr kumimoji="1" lang="en-US" altLang="ja-JP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</a:br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そのまま止まりましょう。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1372053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E170FA-9CC4-6C01-85C4-3CB6C7CC5C1C}"/>
              </a:ext>
            </a:extLst>
          </p:cNvPr>
          <p:cNvSpPr txBox="1">
            <a:spLocks/>
          </p:cNvSpPr>
          <p:nvPr/>
        </p:nvSpPr>
        <p:spPr>
          <a:xfrm>
            <a:off x="1118191" y="1542350"/>
            <a:ext cx="10402187" cy="36250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１　その場に立ちます。</a:t>
            </a:r>
            <a:endParaRPr lang="en-US" altLang="ja-JP" sz="6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6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２　両足をかたはばくらいに開き</a:t>
            </a:r>
            <a:endParaRPr lang="en-US" altLang="ja-JP" sz="6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6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ます。</a:t>
            </a:r>
            <a:endParaRPr lang="en-US" altLang="ja-JP" sz="6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6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３　両手を頭の上にのせます。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393F29-B91B-CEEB-2D68-710FA460F773}"/>
              </a:ext>
            </a:extLst>
          </p:cNvPr>
          <p:cNvSpPr txBox="1"/>
          <p:nvPr/>
        </p:nvSpPr>
        <p:spPr>
          <a:xfrm>
            <a:off x="430619" y="217967"/>
            <a:ext cx="69217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指示その１</a:t>
            </a:r>
            <a:endParaRPr kumimoji="1" lang="ja-JP" altLang="en-US" sz="6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1676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04B118-0828-A654-2376-D7468AE40248}"/>
              </a:ext>
            </a:extLst>
          </p:cNvPr>
          <p:cNvSpPr txBox="1">
            <a:spLocks/>
          </p:cNvSpPr>
          <p:nvPr/>
        </p:nvSpPr>
        <p:spPr>
          <a:xfrm>
            <a:off x="855008" y="1778373"/>
            <a:ext cx="10481983" cy="330125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199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ストップ！</a:t>
            </a:r>
          </a:p>
        </p:txBody>
      </p:sp>
    </p:spTree>
    <p:extLst>
      <p:ext uri="{BB962C8B-B14F-4D97-AF65-F5344CB8AC3E}">
        <p14:creationId xmlns:p14="http://schemas.microsoft.com/office/powerpoint/2010/main" val="1401325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E170FA-9CC4-6C01-85C4-3CB6C7CC5C1C}"/>
              </a:ext>
            </a:extLst>
          </p:cNvPr>
          <p:cNvSpPr txBox="1">
            <a:spLocks/>
          </p:cNvSpPr>
          <p:nvPr/>
        </p:nvSpPr>
        <p:spPr>
          <a:xfrm>
            <a:off x="1111659" y="1496629"/>
            <a:ext cx="10402187" cy="434277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j-cs"/>
              </a:rPr>
              <a:t>１　せきにすわります。</a:t>
            </a:r>
            <a:endParaRPr kumimoji="1" lang="en-US" altLang="ja-JP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j-cs"/>
              </a:rPr>
              <a:t>２　両足をとじて、ひざをのばしま</a:t>
            </a:r>
            <a:endParaRPr kumimoji="1" lang="en-US" altLang="ja-JP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</a:t>
            </a:r>
            <a:r>
              <a:rPr kumimoji="1" lang="ja-JP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j-cs"/>
              </a:rPr>
              <a:t>す。</a:t>
            </a:r>
            <a:endParaRPr kumimoji="1" lang="en-US" altLang="ja-JP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j-cs"/>
              </a:rPr>
              <a:t>３　両手をふとももの上におきま</a:t>
            </a:r>
            <a:endParaRPr kumimoji="1" lang="en-US" altLang="ja-JP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</a:t>
            </a:r>
            <a:r>
              <a:rPr kumimoji="1" lang="ja-JP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j-cs"/>
              </a:rPr>
              <a:t>す。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393F29-B91B-CEEB-2D68-710FA460F773}"/>
              </a:ext>
            </a:extLst>
          </p:cNvPr>
          <p:cNvSpPr txBox="1"/>
          <p:nvPr/>
        </p:nvSpPr>
        <p:spPr>
          <a:xfrm>
            <a:off x="430619" y="217967"/>
            <a:ext cx="69217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n-cs"/>
              </a:rPr>
              <a:t>指示その２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2A7B461B-F273-9B2E-715D-29E978A462B4}"/>
              </a:ext>
            </a:extLst>
          </p:cNvPr>
          <p:cNvSpPr txBox="1">
            <a:spLocks/>
          </p:cNvSpPr>
          <p:nvPr/>
        </p:nvSpPr>
        <p:spPr>
          <a:xfrm>
            <a:off x="1111659" y="1496629"/>
            <a:ext cx="10402187" cy="434277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j-cs"/>
              </a:rPr>
              <a:t>１　せきにすわります。</a:t>
            </a:r>
            <a:endParaRPr kumimoji="1" lang="en-US" altLang="ja-JP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j-cs"/>
              </a:rPr>
              <a:t>２　両足をとじて、ひざをのばしま</a:t>
            </a:r>
            <a:endParaRPr kumimoji="1" lang="en-US" altLang="ja-JP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</a:t>
            </a:r>
            <a:r>
              <a:rPr kumimoji="1" lang="ja-JP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j-cs"/>
              </a:rPr>
              <a:t>す。</a:t>
            </a:r>
            <a:endParaRPr kumimoji="1" lang="en-US" altLang="ja-JP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j-cs"/>
              </a:rPr>
              <a:t>３　両手をふとももの上におきま</a:t>
            </a:r>
            <a:endParaRPr kumimoji="1" lang="en-US" altLang="ja-JP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</a:t>
            </a:r>
            <a:r>
              <a:rPr kumimoji="1" lang="ja-JP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j-cs"/>
              </a:rPr>
              <a:t>す。</a:t>
            </a:r>
          </a:p>
        </p:txBody>
      </p:sp>
    </p:spTree>
    <p:extLst>
      <p:ext uri="{BB962C8B-B14F-4D97-AF65-F5344CB8AC3E}">
        <p14:creationId xmlns:p14="http://schemas.microsoft.com/office/powerpoint/2010/main" val="4020611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7.40741E-7 L 0.03672 -0.000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22222E-6 L -0.05807 -0.00324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4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22222E-6 L 0.03997 0.0004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2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22222E-6 L -0.05586 0.0053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9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22222E-6 L 0.03724 0.0129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4" grpId="3"/>
      <p:bldP spid="4" grpId="4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04B118-0828-A654-2376-D7468AE40248}"/>
              </a:ext>
            </a:extLst>
          </p:cNvPr>
          <p:cNvSpPr txBox="1">
            <a:spLocks/>
          </p:cNvSpPr>
          <p:nvPr/>
        </p:nvSpPr>
        <p:spPr>
          <a:xfrm>
            <a:off x="855008" y="1778373"/>
            <a:ext cx="10481983" cy="330125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199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ストップ！</a:t>
            </a:r>
          </a:p>
        </p:txBody>
      </p:sp>
    </p:spTree>
    <p:extLst>
      <p:ext uri="{BB962C8B-B14F-4D97-AF65-F5344CB8AC3E}">
        <p14:creationId xmlns:p14="http://schemas.microsoft.com/office/powerpoint/2010/main" val="3086879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E170FA-9CC4-6C01-85C4-3CB6C7CC5C1C}"/>
              </a:ext>
            </a:extLst>
          </p:cNvPr>
          <p:cNvSpPr txBox="1">
            <a:spLocks/>
          </p:cNvSpPr>
          <p:nvPr/>
        </p:nvSpPr>
        <p:spPr>
          <a:xfrm>
            <a:off x="904652" y="1673153"/>
            <a:ext cx="10402187" cy="36250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000" dirty="0">
                <a:effectLst>
                  <a:glow rad="393700">
                    <a:schemeClr val="tx1"/>
                  </a:glo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１　その場に立ちます。</a:t>
            </a:r>
            <a:endParaRPr lang="en-US" altLang="ja-JP" sz="6000" dirty="0">
              <a:effectLst>
                <a:glow rad="393700">
                  <a:schemeClr val="tx1"/>
                </a:glow>
              </a:effectLst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6000" dirty="0">
                <a:effectLst>
                  <a:glow rad="393700">
                    <a:schemeClr val="tx1"/>
                  </a:glo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２　両足をできるだけひらきます。</a:t>
            </a:r>
            <a:endParaRPr lang="en-US" altLang="ja-JP" sz="6000" dirty="0">
              <a:effectLst>
                <a:glow rad="393700">
                  <a:schemeClr val="tx1"/>
                </a:glow>
              </a:effectLst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6000" dirty="0">
                <a:effectLst>
                  <a:glow rad="393700">
                    <a:schemeClr val="tx1"/>
                  </a:glo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３　両手をぐるぐると回します。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393F29-B91B-CEEB-2D68-710FA460F773}"/>
              </a:ext>
            </a:extLst>
          </p:cNvPr>
          <p:cNvSpPr txBox="1"/>
          <p:nvPr/>
        </p:nvSpPr>
        <p:spPr>
          <a:xfrm>
            <a:off x="430620" y="217967"/>
            <a:ext cx="9090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指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46B2A94-2177-B220-1EB3-FF736E4950C4}"/>
              </a:ext>
            </a:extLst>
          </p:cNvPr>
          <p:cNvSpPr txBox="1"/>
          <p:nvPr/>
        </p:nvSpPr>
        <p:spPr>
          <a:xfrm>
            <a:off x="1210037" y="217966"/>
            <a:ext cx="9090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示</a:t>
            </a:r>
            <a:endParaRPr kumimoji="1" lang="ja-JP" altLang="en-US" sz="6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D48A148-2491-181C-5189-5987A00ED2C5}"/>
              </a:ext>
            </a:extLst>
          </p:cNvPr>
          <p:cNvSpPr txBox="1"/>
          <p:nvPr/>
        </p:nvSpPr>
        <p:spPr>
          <a:xfrm>
            <a:off x="2119119" y="217966"/>
            <a:ext cx="9090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</a:t>
            </a:r>
            <a:endParaRPr kumimoji="1" lang="ja-JP" altLang="en-US" sz="6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67AF47C-766C-49B9-AB37-D7DADDAE5F15}"/>
              </a:ext>
            </a:extLst>
          </p:cNvPr>
          <p:cNvSpPr txBox="1"/>
          <p:nvPr/>
        </p:nvSpPr>
        <p:spPr>
          <a:xfrm>
            <a:off x="2898536" y="217966"/>
            <a:ext cx="9090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</a:t>
            </a:r>
            <a:endParaRPr kumimoji="1" lang="ja-JP" altLang="en-US" sz="6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90FFAA8-C361-268D-0893-317340284345}"/>
              </a:ext>
            </a:extLst>
          </p:cNvPr>
          <p:cNvSpPr txBox="1"/>
          <p:nvPr/>
        </p:nvSpPr>
        <p:spPr>
          <a:xfrm>
            <a:off x="3677953" y="217965"/>
            <a:ext cx="9090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３</a:t>
            </a:r>
            <a:endParaRPr kumimoji="1" lang="ja-JP" altLang="en-US" sz="6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4517B3F0-E7C4-8943-3DEE-96FCC44335DE}"/>
              </a:ext>
            </a:extLst>
          </p:cNvPr>
          <p:cNvSpPr txBox="1">
            <a:spLocks/>
          </p:cNvSpPr>
          <p:nvPr/>
        </p:nvSpPr>
        <p:spPr>
          <a:xfrm>
            <a:off x="885161" y="1616463"/>
            <a:ext cx="10402187" cy="36250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000" dirty="0">
                <a:effectLst>
                  <a:glow rad="139700">
                    <a:schemeClr val="tx1"/>
                  </a:glo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１　その場に立ちます。</a:t>
            </a:r>
            <a:endParaRPr lang="en-US" altLang="ja-JP" sz="6000" dirty="0">
              <a:effectLst>
                <a:glow rad="139700">
                  <a:schemeClr val="tx1"/>
                </a:glow>
              </a:effectLst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6000" dirty="0">
                <a:effectLst>
                  <a:glow rad="139700">
                    <a:schemeClr val="tx1"/>
                  </a:glo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２　両足をできるだけひらきます。</a:t>
            </a:r>
            <a:endParaRPr lang="en-US" altLang="ja-JP" sz="6000" dirty="0">
              <a:effectLst>
                <a:glow rad="139700">
                  <a:schemeClr val="tx1"/>
                </a:glow>
              </a:effectLst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6000" dirty="0">
                <a:effectLst>
                  <a:glow rad="139700">
                    <a:schemeClr val="tx1"/>
                  </a:glo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３　両手をぐるぐると回します。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04CE4C89-891A-6D64-E5AF-2C530096BB49}"/>
              </a:ext>
            </a:extLst>
          </p:cNvPr>
          <p:cNvSpPr txBox="1">
            <a:spLocks/>
          </p:cNvSpPr>
          <p:nvPr/>
        </p:nvSpPr>
        <p:spPr>
          <a:xfrm>
            <a:off x="914397" y="1673153"/>
            <a:ext cx="10402187" cy="36250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000" dirty="0">
                <a:effectLst>
                  <a:glow rad="330200">
                    <a:schemeClr val="tx1"/>
                  </a:glo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１　その場に立ちます。</a:t>
            </a:r>
            <a:endParaRPr lang="en-US" altLang="ja-JP" sz="6000" dirty="0">
              <a:effectLst>
                <a:glow rad="330200">
                  <a:schemeClr val="tx1"/>
                </a:glow>
              </a:effectLst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6000" dirty="0">
                <a:effectLst>
                  <a:glow rad="330200">
                    <a:schemeClr val="tx1"/>
                  </a:glo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２　両足をできるだけひらきます。</a:t>
            </a:r>
            <a:endParaRPr lang="en-US" altLang="ja-JP" sz="6000" dirty="0">
              <a:effectLst>
                <a:glow rad="330200">
                  <a:schemeClr val="tx1"/>
                </a:glow>
              </a:effectLst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6000" dirty="0">
                <a:effectLst>
                  <a:glow rad="330200">
                    <a:schemeClr val="tx1"/>
                  </a:glo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３　両手をぐるぐると回します。</a:t>
            </a: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B7D50E09-7C50-DA03-0F26-F40D45431F0F}"/>
              </a:ext>
            </a:extLst>
          </p:cNvPr>
          <p:cNvSpPr txBox="1">
            <a:spLocks/>
          </p:cNvSpPr>
          <p:nvPr/>
        </p:nvSpPr>
        <p:spPr>
          <a:xfrm>
            <a:off x="924143" y="1673153"/>
            <a:ext cx="10402187" cy="36250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000" dirty="0">
                <a:effectLst>
                  <a:glow rad="330200">
                    <a:schemeClr val="tx1"/>
                  </a:glo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１　その場に立ちます。</a:t>
            </a:r>
            <a:endParaRPr lang="en-US" altLang="ja-JP" sz="6000" dirty="0">
              <a:effectLst>
                <a:glow rad="330200">
                  <a:schemeClr val="tx1"/>
                </a:glow>
              </a:effectLst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6000" dirty="0">
                <a:effectLst>
                  <a:glow rad="330200">
                    <a:schemeClr val="tx1"/>
                  </a:glo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２　両足をできるだけひらきます。</a:t>
            </a:r>
            <a:endParaRPr lang="en-US" altLang="ja-JP" sz="6000" dirty="0">
              <a:effectLst>
                <a:glow rad="330200">
                  <a:schemeClr val="tx1"/>
                </a:glow>
              </a:effectLst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6000" dirty="0">
                <a:effectLst>
                  <a:glow rad="330200">
                    <a:schemeClr val="tx1"/>
                  </a:glow>
                </a:effectLst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３　両手をぐるぐると回します。</a:t>
            </a:r>
          </a:p>
        </p:txBody>
      </p:sp>
    </p:spTree>
    <p:extLst>
      <p:ext uri="{BB962C8B-B14F-4D97-AF65-F5344CB8AC3E}">
        <p14:creationId xmlns:p14="http://schemas.microsoft.com/office/powerpoint/2010/main" val="197344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1" grpId="0"/>
      <p:bldP spid="11" grpId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04B118-0828-A654-2376-D7468AE40248}"/>
              </a:ext>
            </a:extLst>
          </p:cNvPr>
          <p:cNvSpPr txBox="1">
            <a:spLocks/>
          </p:cNvSpPr>
          <p:nvPr/>
        </p:nvSpPr>
        <p:spPr>
          <a:xfrm>
            <a:off x="855008" y="1778373"/>
            <a:ext cx="10481983" cy="330125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199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ストップ！</a:t>
            </a:r>
          </a:p>
        </p:txBody>
      </p:sp>
    </p:spTree>
    <p:extLst>
      <p:ext uri="{BB962C8B-B14F-4D97-AF65-F5344CB8AC3E}">
        <p14:creationId xmlns:p14="http://schemas.microsoft.com/office/powerpoint/2010/main" val="281259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1AFE41-B494-4860-4DF6-1BC1592C3250}"/>
              </a:ext>
            </a:extLst>
          </p:cNvPr>
          <p:cNvSpPr txBox="1">
            <a:spLocks/>
          </p:cNvSpPr>
          <p:nvPr/>
        </p:nvSpPr>
        <p:spPr>
          <a:xfrm>
            <a:off x="774406" y="2079662"/>
            <a:ext cx="10483702" cy="269867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6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この体験を通して、どのようなことを感じましたか。</a:t>
            </a:r>
            <a:endParaRPr lang="en-US" altLang="ja-JP" sz="60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60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話し合ってみましょう。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1918656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506</Words>
  <Application>Microsoft Office PowerPoint</Application>
  <PresentationFormat>ワイド画面</PresentationFormat>
  <Paragraphs>63</Paragraphs>
  <Slides>9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UD デジタル 教科書体 NK-R</vt:lpstr>
      <vt:lpstr>游ゴシック</vt:lpstr>
      <vt:lpstr>游ゴシック Light</vt:lpstr>
      <vt:lpstr>Arial</vt:lpstr>
      <vt:lpstr>Office テーマ</vt:lpstr>
      <vt:lpstr>PowerPoint プレゼンテーション</vt:lpstr>
      <vt:lpstr>１０秒（びょう）以内に 書かれている指示（しじ）と 同じポーズをして そのまま止まりましょう。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１０秒（びょう）以内に 書かれている指示（しじ）と 同じポーズをして そのまま止まりましょう。</dc:title>
  <dc:creator>智之 金井</dc:creator>
  <cp:lastModifiedBy>解説</cp:lastModifiedBy>
  <cp:revision>1</cp:revision>
  <dcterms:created xsi:type="dcterms:W3CDTF">2023-07-26T00:15:27Z</dcterms:created>
  <dcterms:modified xsi:type="dcterms:W3CDTF">2024-02-14T01:45:15Z</dcterms:modified>
</cp:coreProperties>
</file>