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 autoAdjust="0"/>
  </p:normalViewPr>
  <p:slideViewPr>
    <p:cSldViewPr snapToGrid="0">
      <p:cViewPr varScale="1">
        <p:scale>
          <a:sx n="117" d="100"/>
          <a:sy n="117" d="100"/>
        </p:scale>
        <p:origin x="294" y="10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3822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handoutMaster" Target="handoutMasters/handoutMaster1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D61A3E-AC6E-4B60-95A4-C1B3371851F9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90A3E0-14E8-4BE6-85AB-5C5385A62A44}" type="slidenum">
              <a:rPr kumimoji="1" lang="ja-JP" altLang="en-US" smtClean="0"/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C34F6E-DEEE-400C-92A1-19923C75B907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  <a:endParaRPr kumimoji="1" lang="ja-JP" altLang="en-US" smtClean="0"/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23A1E1-D89E-4D9F-ACC7-724568FAD569}" type="slidenum">
              <a:rPr kumimoji="1" lang="ja-JP" altLang="en-US" smtClean="0"/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5B98E-B881-44C6-965E-C4CBF4BD5DE0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1B85B-3F11-4807-BF0A-089ABAB91E6D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フッター</a:t>
            </a:r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  <p:sp>
        <p:nvSpPr>
          <p:cNvPr id="7" name="コンテンツ プレースホルダー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kumimoji="1" lang="ja-JP" altLang="en-US" dirty="0" smtClean="0"/>
              <a:t>マスター テキストの書式設定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  <a:endParaRPr kumimoji="1" lang="ja-JP" altLang="en-US" smtClean="0"/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5B98E-B881-44C6-965E-C4CBF4BD5DE0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1B85B-3F11-4807-BF0A-089ABAB91E6D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  <a:endParaRPr kumimoji="1" lang="ja-JP" altLang="en-US" smtClean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5B98E-B881-44C6-965E-C4CBF4BD5DE0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1B85B-3F11-4807-BF0A-089ABAB91E6D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  <a:endParaRPr kumimoji="1" lang="ja-JP" altLang="en-US" smtClean="0"/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  <a:endParaRPr kumimoji="1" lang="ja-JP" altLang="en-US" smtClean="0"/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5B98E-B881-44C6-965E-C4CBF4BD5DE0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1B85B-3F11-4807-BF0A-089ABAB91E6D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  <a:endParaRPr kumimoji="1" lang="ja-JP" altLang="en-US" smtClean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  <a:endParaRPr kumimoji="1" lang="ja-JP" altLang="en-US" smtClean="0"/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  <a:endParaRPr kumimoji="1" lang="ja-JP" altLang="en-US" smtClean="0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  <a:endParaRPr kumimoji="1" lang="ja-JP" altLang="en-US" smtClean="0"/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5B98E-B881-44C6-965E-C4CBF4BD5DE0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1B85B-3F11-4807-BF0A-089ABAB91E6D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5B98E-B881-44C6-965E-C4CBF4BD5DE0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1B85B-3F11-4807-BF0A-089ABAB91E6D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5B98E-B881-44C6-965E-C4CBF4BD5DE0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1B85B-3F11-4807-BF0A-089ABAB91E6D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  <a:endParaRPr kumimoji="1" lang="ja-JP" altLang="en-US" smtClean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5B98E-B881-44C6-965E-C4CBF4BD5DE0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1B85B-3F11-4807-BF0A-089ABAB91E6D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orient="vert"/>
          </p:nvPr>
        </p:nvSpPr>
        <p:spPr>
          <a:xfrm>
            <a:off x="9824484" y="365125"/>
            <a:ext cx="1529316" cy="5811838"/>
          </a:xfrm>
        </p:spPr>
        <p:txBody>
          <a:bodyPr vert="eaVert">
            <a:normAutofit/>
          </a:bodyPr>
          <a:lstStyle>
            <a:lvl1pPr>
              <a:defRPr sz="4400"/>
            </a:lvl1pPr>
          </a:lstStyle>
          <a:p>
            <a:r>
              <a:rPr lang="ja-JP"/>
              <a:t>マスター タイトルの書式設定</a:t>
            </a:r>
            <a:endParaRPr lang="ja-JP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8879958" cy="5811838"/>
          </a:xfrm>
        </p:spPr>
        <p:txBody>
          <a:bodyPr vert="eaVert"/>
          <a:lstStyle>
            <a:lvl1pPr marL="228600" indent="-228600">
              <a:defRPr kumimoji="1" lang="ja-JP" altLang="en-US" sz="2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>
              <a:defRPr kumimoji="1" lang="ja-JP" altLang="en-US" sz="2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>
              <a:defRPr kumimoji="1" lang="ja-JP" altLang="en-US" sz="2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>
              <a:defRPr kumimoji="1" lang="ja-JP" alt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>
              <a:defRPr kumimoji="1" lang="ja-JP" alt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kumimoji="1" lang="ja-JP" altLang="en-US" dirty="0" smtClean="0"/>
              <a:t>マスター テキストの書式設定</a:t>
            </a:r>
            <a:endParaRPr kumimoji="1" lang="ja-JP" altLang="en-US" dirty="0" smtClean="0"/>
          </a:p>
          <a:p>
            <a:pPr marL="685800" lvl="1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kumimoji="1" lang="ja-JP" altLang="en-US" dirty="0" smtClean="0"/>
              <a:t>第 2 レベル</a:t>
            </a:r>
            <a:endParaRPr kumimoji="1" lang="ja-JP" altLang="en-US" dirty="0" smtClean="0"/>
          </a:p>
          <a:p>
            <a:pPr marL="1143000" lvl="2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marL="1600200" lvl="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marL="2057400" lvl="4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altLang="ja-JP" smtClean="0"/>
            </a:fld>
            <a:endParaRPr 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altLang="ja-JP" smtClean="0"/>
            </a:fld>
            <a:endParaRPr 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  <a:endParaRPr kumimoji="1" lang="ja-JP" altLang="en-US" smtClean="0"/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C5B98E-B881-44C6-965E-C4CBF4BD5DE0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61B85B-3F11-4807-BF0A-089ABAB91E6D}" type="slidenum">
              <a:rPr kumimoji="1" lang="ja-JP" altLang="en-US" smtClean="0"/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図形 3" descr="study_flash_boy_1725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81250" y="381000"/>
            <a:ext cx="7429500" cy="6096000"/>
          </a:xfrm>
          <a:prstGeom prst="rect">
            <a:avLst/>
          </a:prstGeom>
        </p:spPr>
      </p:pic>
      <p:sp>
        <p:nvSpPr>
          <p:cNvPr id="5" name="角丸四角形吹き出し 4"/>
          <p:cNvSpPr/>
          <p:nvPr/>
        </p:nvSpPr>
        <p:spPr>
          <a:xfrm>
            <a:off x="202565" y="885190"/>
            <a:ext cx="4739005" cy="2427605"/>
          </a:xfrm>
          <a:prstGeom prst="wedgeRoundRectCallout">
            <a:avLst>
              <a:gd name="adj1" fmla="val 57088"/>
              <a:gd name="adj2" fmla="val 32683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ja-JP" altLang="en-US" sz="3200">
                <a:solidFill>
                  <a:schemeClr val="tx1"/>
                </a:solidFill>
              </a:rPr>
              <a:t>自動車のことを</a:t>
            </a:r>
            <a:endParaRPr lang="ja-JP" altLang="en-US" sz="3200">
              <a:solidFill>
                <a:schemeClr val="tx1"/>
              </a:solidFill>
            </a:endParaRPr>
          </a:p>
          <a:p>
            <a:pPr algn="ctr"/>
            <a:r>
              <a:rPr lang="ja-JP" altLang="en-US" sz="3200">
                <a:solidFill>
                  <a:schemeClr val="tx1"/>
                </a:solidFill>
              </a:rPr>
              <a:t>しょうかいする</a:t>
            </a:r>
            <a:endParaRPr lang="ja-JP" altLang="en-US" sz="3200">
              <a:solidFill>
                <a:schemeClr val="tx1"/>
              </a:solidFill>
            </a:endParaRPr>
          </a:p>
          <a:p>
            <a:pPr algn="ctr"/>
            <a:r>
              <a:rPr lang="ja-JP" altLang="en-US" sz="3200">
                <a:solidFill>
                  <a:schemeClr val="tx1"/>
                </a:solidFill>
              </a:rPr>
              <a:t>文を書こう</a:t>
            </a:r>
            <a:endParaRPr lang="ja-JP" altLang="en-US" sz="320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図形 3" descr="study_flash_boy_1725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81250" y="381000"/>
            <a:ext cx="7429500" cy="6096000"/>
          </a:xfrm>
          <a:prstGeom prst="rect">
            <a:avLst/>
          </a:prstGeom>
        </p:spPr>
      </p:pic>
      <p:sp>
        <p:nvSpPr>
          <p:cNvPr id="5" name="角丸四角形吹き出し 4"/>
          <p:cNvSpPr/>
          <p:nvPr/>
        </p:nvSpPr>
        <p:spPr>
          <a:xfrm>
            <a:off x="202565" y="885190"/>
            <a:ext cx="4739005" cy="2427605"/>
          </a:xfrm>
          <a:prstGeom prst="wedgeRoundRectCallout">
            <a:avLst>
              <a:gd name="adj1" fmla="val 57088"/>
              <a:gd name="adj2" fmla="val 32683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ja-JP" altLang="en-US" sz="3200">
                <a:solidFill>
                  <a:schemeClr val="tx1"/>
                </a:solidFill>
              </a:rPr>
              <a:t>バスや　じょうよう車は、</a:t>
            </a:r>
            <a:endParaRPr lang="ja-JP" altLang="en-US" sz="3200">
              <a:solidFill>
                <a:schemeClr val="tx1"/>
              </a:solidFill>
            </a:endParaRPr>
          </a:p>
          <a:p>
            <a:pPr algn="ctr"/>
            <a:r>
              <a:rPr lang="ja-JP" altLang="en-US" sz="3200">
                <a:solidFill>
                  <a:schemeClr val="tx1"/>
                </a:solidFill>
              </a:rPr>
              <a:t>人を　のせて　はこぶ</a:t>
            </a:r>
            <a:endParaRPr lang="ja-JP" altLang="en-US" sz="3200">
              <a:solidFill>
                <a:schemeClr val="tx1"/>
              </a:solidFill>
            </a:endParaRPr>
          </a:p>
          <a:p>
            <a:pPr algn="ctr"/>
            <a:r>
              <a:rPr lang="ja-JP" altLang="en-US" sz="3200">
                <a:solidFill>
                  <a:schemeClr val="tx1"/>
                </a:solidFill>
              </a:rPr>
              <a:t>しごとを　しています。</a:t>
            </a:r>
            <a:endParaRPr lang="ja-JP" altLang="en-US" sz="3200">
              <a:solidFill>
                <a:schemeClr val="tx1"/>
              </a:solidFill>
            </a:endParaRPr>
          </a:p>
        </p:txBody>
      </p:sp>
      <p:sp>
        <p:nvSpPr>
          <p:cNvPr id="2" name="角丸四角形吹き出し 1"/>
          <p:cNvSpPr/>
          <p:nvPr/>
        </p:nvSpPr>
        <p:spPr>
          <a:xfrm>
            <a:off x="8303260" y="885190"/>
            <a:ext cx="3500120" cy="2268220"/>
          </a:xfrm>
          <a:prstGeom prst="wedgeRoundRectCallout">
            <a:avLst>
              <a:gd name="adj1" fmla="val -62899"/>
              <a:gd name="adj2" fmla="val 34122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ja-JP" altLang="en-US" sz="3200">
                <a:solidFill>
                  <a:schemeClr val="tx1"/>
                </a:solidFill>
              </a:rPr>
              <a:t>できた！</a:t>
            </a:r>
            <a:endParaRPr lang="ja-JP" altLang="en-US" sz="320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図形 1" descr="student_question_female_5049-768x76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83610" y="1419225"/>
            <a:ext cx="5224780" cy="5224780"/>
          </a:xfrm>
          <a:prstGeom prst="rect">
            <a:avLst/>
          </a:prstGeom>
        </p:spPr>
      </p:pic>
      <p:sp>
        <p:nvSpPr>
          <p:cNvPr id="5" name="角丸四角形吹き出し 4"/>
          <p:cNvSpPr/>
          <p:nvPr/>
        </p:nvSpPr>
        <p:spPr>
          <a:xfrm>
            <a:off x="202565" y="885190"/>
            <a:ext cx="4739005" cy="2427605"/>
          </a:xfrm>
          <a:prstGeom prst="wedgeRoundRectCallout">
            <a:avLst>
              <a:gd name="adj1" fmla="val 57088"/>
              <a:gd name="adj2" fmla="val 32683"/>
              <a:gd name="adj3" fmla="val 16667"/>
            </a:avLst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ja-JP" altLang="en-US" sz="3200">
                <a:solidFill>
                  <a:schemeClr val="tx1"/>
                </a:solidFill>
              </a:rPr>
              <a:t>どこかで　聞いたことが</a:t>
            </a:r>
            <a:endParaRPr lang="ja-JP" altLang="en-US" sz="3200">
              <a:solidFill>
                <a:schemeClr val="tx1"/>
              </a:solidFill>
            </a:endParaRPr>
          </a:p>
          <a:p>
            <a:pPr algn="ctr"/>
            <a:r>
              <a:rPr lang="ja-JP" altLang="en-US" sz="3200">
                <a:solidFill>
                  <a:schemeClr val="tx1"/>
                </a:solidFill>
              </a:rPr>
              <a:t>あるよ。</a:t>
            </a:r>
            <a:endParaRPr lang="ja-JP" altLang="en-US" sz="3200">
              <a:solidFill>
                <a:schemeClr val="tx1"/>
              </a:solidFill>
            </a:endParaRPr>
          </a:p>
          <a:p>
            <a:pPr algn="ctr"/>
            <a:r>
              <a:rPr lang="ja-JP" altLang="en-US" sz="3200">
                <a:solidFill>
                  <a:schemeClr val="tx1"/>
                </a:solidFill>
              </a:rPr>
              <a:t>本当に　自分で</a:t>
            </a:r>
            <a:endParaRPr lang="ja-JP" altLang="en-US" sz="3200">
              <a:solidFill>
                <a:schemeClr val="tx1"/>
              </a:solidFill>
            </a:endParaRPr>
          </a:p>
          <a:p>
            <a:pPr algn="ctr"/>
            <a:r>
              <a:rPr lang="ja-JP" altLang="en-US" sz="3200">
                <a:solidFill>
                  <a:schemeClr val="tx1"/>
                </a:solidFill>
              </a:rPr>
              <a:t>かんがえたの？</a:t>
            </a:r>
            <a:endParaRPr lang="ja-JP" altLang="en-US" sz="320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図形 3" descr="study_flash_boy_1725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81250" y="381000"/>
            <a:ext cx="7429500" cy="6096000"/>
          </a:xfrm>
          <a:prstGeom prst="rect">
            <a:avLst/>
          </a:prstGeom>
        </p:spPr>
      </p:pic>
      <p:sp>
        <p:nvSpPr>
          <p:cNvPr id="5" name="角丸四角形吹き出し 4"/>
          <p:cNvSpPr/>
          <p:nvPr/>
        </p:nvSpPr>
        <p:spPr>
          <a:xfrm>
            <a:off x="202565" y="885190"/>
            <a:ext cx="4739005" cy="2427605"/>
          </a:xfrm>
          <a:prstGeom prst="wedgeRoundRectCallout">
            <a:avLst>
              <a:gd name="adj1" fmla="val 57088"/>
              <a:gd name="adj2" fmla="val 32683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ja-JP" altLang="en-US" sz="3200">
                <a:solidFill>
                  <a:schemeClr val="tx1"/>
                </a:solidFill>
              </a:rPr>
              <a:t>教科書の文を</a:t>
            </a:r>
            <a:endParaRPr lang="ja-JP" altLang="en-US" sz="3200">
              <a:solidFill>
                <a:schemeClr val="tx1"/>
              </a:solidFill>
            </a:endParaRPr>
          </a:p>
          <a:p>
            <a:pPr algn="ctr"/>
            <a:r>
              <a:rPr lang="ja-JP" altLang="en-US" sz="3200">
                <a:solidFill>
                  <a:schemeClr val="tx1"/>
                </a:solidFill>
              </a:rPr>
              <a:t>使ったんだよ。</a:t>
            </a:r>
            <a:endParaRPr lang="ja-JP" altLang="en-US" sz="320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図形 1" descr="student_question_female_5049-768x76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83610" y="1419225"/>
            <a:ext cx="5224780" cy="5224780"/>
          </a:xfrm>
          <a:prstGeom prst="rect">
            <a:avLst/>
          </a:prstGeom>
        </p:spPr>
      </p:pic>
      <p:sp>
        <p:nvSpPr>
          <p:cNvPr id="5" name="角丸四角形吹き出し 4"/>
          <p:cNvSpPr/>
          <p:nvPr/>
        </p:nvSpPr>
        <p:spPr>
          <a:xfrm>
            <a:off x="202565" y="654685"/>
            <a:ext cx="4739005" cy="3091815"/>
          </a:xfrm>
          <a:prstGeom prst="wedgeRoundRectCallout">
            <a:avLst>
              <a:gd name="adj1" fmla="val 57088"/>
              <a:gd name="adj2" fmla="val 32683"/>
              <a:gd name="adj3" fmla="val 16667"/>
            </a:avLst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ja-JP" altLang="en-US" sz="3200">
                <a:solidFill>
                  <a:schemeClr val="tx1"/>
                </a:solidFill>
              </a:rPr>
              <a:t>そういうときは、</a:t>
            </a:r>
            <a:endParaRPr lang="ja-JP" altLang="en-US" sz="3200">
              <a:solidFill>
                <a:schemeClr val="tx1"/>
              </a:solidFill>
            </a:endParaRPr>
          </a:p>
          <a:p>
            <a:pPr algn="ctr"/>
            <a:r>
              <a:rPr lang="ja-JP" altLang="en-US" sz="3200">
                <a:solidFill>
                  <a:schemeClr val="tx1"/>
                </a:solidFill>
              </a:rPr>
              <a:t>なんていう文を</a:t>
            </a:r>
            <a:endParaRPr lang="ja-JP" altLang="en-US" sz="3200">
              <a:solidFill>
                <a:schemeClr val="tx1"/>
              </a:solidFill>
            </a:endParaRPr>
          </a:p>
          <a:p>
            <a:pPr algn="ctr"/>
            <a:r>
              <a:rPr lang="ja-JP" altLang="en-US" sz="3200">
                <a:solidFill>
                  <a:schemeClr val="tx1"/>
                </a:solidFill>
              </a:rPr>
              <a:t>使ったのか</a:t>
            </a:r>
            <a:endParaRPr lang="ja-JP" altLang="en-US" sz="3200">
              <a:solidFill>
                <a:schemeClr val="tx1"/>
              </a:solidFill>
            </a:endParaRPr>
          </a:p>
          <a:p>
            <a:pPr algn="ctr"/>
            <a:r>
              <a:rPr lang="ja-JP" altLang="en-US" sz="3200">
                <a:solidFill>
                  <a:schemeClr val="tx1"/>
                </a:solidFill>
              </a:rPr>
              <a:t>分かるように書かないと</a:t>
            </a:r>
            <a:endParaRPr lang="ja-JP" altLang="en-US" sz="3200">
              <a:solidFill>
                <a:schemeClr val="tx1"/>
              </a:solidFill>
            </a:endParaRPr>
          </a:p>
          <a:p>
            <a:pPr algn="ctr"/>
            <a:r>
              <a:rPr lang="ja-JP" altLang="en-US" sz="3200">
                <a:solidFill>
                  <a:schemeClr val="tx1"/>
                </a:solidFill>
              </a:rPr>
              <a:t>いけないよ。</a:t>
            </a:r>
            <a:endParaRPr lang="ja-JP" altLang="en-US" sz="3200">
              <a:solidFill>
                <a:schemeClr val="tx1"/>
              </a:solidFill>
            </a:endParaRPr>
          </a:p>
        </p:txBody>
      </p:sp>
      <p:sp>
        <p:nvSpPr>
          <p:cNvPr id="3" name="角丸四角形吹き出し 2"/>
          <p:cNvSpPr/>
          <p:nvPr/>
        </p:nvSpPr>
        <p:spPr>
          <a:xfrm>
            <a:off x="7631430" y="4420235"/>
            <a:ext cx="4420235" cy="2223770"/>
          </a:xfrm>
          <a:prstGeom prst="wedgeRoundRectCallout">
            <a:avLst>
              <a:gd name="adj1" fmla="val -57155"/>
              <a:gd name="adj2" fmla="val 2885"/>
              <a:gd name="adj3" fmla="val 16667"/>
            </a:avLst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ja-JP" altLang="en-US" sz="3200">
                <a:solidFill>
                  <a:schemeClr val="tx1"/>
                </a:solidFill>
              </a:rPr>
              <a:t>そうじゃないと、</a:t>
            </a:r>
            <a:endParaRPr lang="ja-JP" altLang="en-US" sz="3200">
              <a:solidFill>
                <a:schemeClr val="tx1"/>
              </a:solidFill>
            </a:endParaRPr>
          </a:p>
          <a:p>
            <a:pPr algn="ctr"/>
            <a:r>
              <a:rPr lang="ja-JP" altLang="en-US" sz="3200">
                <a:solidFill>
                  <a:schemeClr val="tx1"/>
                </a:solidFill>
              </a:rPr>
              <a:t>使った文を書いた人に</a:t>
            </a:r>
            <a:endParaRPr lang="ja-JP" altLang="en-US" sz="3200">
              <a:solidFill>
                <a:schemeClr val="tx1"/>
              </a:solidFill>
            </a:endParaRPr>
          </a:p>
          <a:p>
            <a:pPr algn="ctr"/>
            <a:r>
              <a:rPr lang="ja-JP" altLang="en-US" sz="3200">
                <a:solidFill>
                  <a:schemeClr val="tx1"/>
                </a:solidFill>
              </a:rPr>
              <a:t>しつれいだよ。</a:t>
            </a:r>
            <a:endParaRPr lang="ja-JP" altLang="en-US" sz="320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コンテンツプレースホルダ 1"/>
          <p:cNvSpPr>
            <a:spLocks noGrp="1"/>
          </p:cNvSpPr>
          <p:nvPr>
            <p:ph sz="quarter" idx="13"/>
          </p:nvPr>
        </p:nvSpPr>
        <p:spPr/>
        <p:txBody>
          <a:bodyPr/>
          <a:p>
            <a:pPr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ja-JP" altLang="en-US"/>
              <a:t>自分のもちもの、自分の絵、自分が作ったおもちゃ・・・</a:t>
            </a:r>
            <a:endParaRPr lang="ja-JP" altLang="en-US"/>
          </a:p>
          <a:p>
            <a:pPr marL="230505" lvl="0" indent="0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ja-JP" altLang="en-US"/>
              <a:t>自分のものを　ほかの人がまねして　しかも　「おれがつくった！</a:t>
            </a:r>
            <a:r>
              <a:rPr lang="ja-JP" altLang="en-US"/>
              <a:t>」と　</a:t>
            </a:r>
            <a:endParaRPr lang="ja-JP" altLang="en-US"/>
          </a:p>
          <a:p>
            <a:pPr marL="230505" indent="0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ja-JP" altLang="en-US"/>
              <a:t>じまんしていたら、いやなきもちに　なりませんか？</a:t>
            </a:r>
            <a:endParaRPr lang="ja-JP" altLang="en-US"/>
          </a:p>
          <a:p>
            <a:pPr marL="0" indent="0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ja-JP" altLang="en-US"/>
          </a:p>
          <a:p>
            <a:pPr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ja-JP" altLang="en-US"/>
              <a:t>文を書くときも　同じです。ほかの人の文をつかって、</a:t>
            </a:r>
            <a:endParaRPr lang="ja-JP" altLang="en-US"/>
          </a:p>
          <a:p>
            <a:pPr marL="230505" indent="0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ja-JP" altLang="en-US"/>
              <a:t>「わたしがかんがえました」というのは、どろぼうと同じです。</a:t>
            </a:r>
            <a:endParaRPr lang="ja-JP" altLang="en-US"/>
          </a:p>
          <a:p>
            <a:pPr marL="0" indent="0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ja-JP" altLang="en-US"/>
          </a:p>
          <a:p>
            <a:pPr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ja-JP" altLang="en-US"/>
              <a:t>だから、ほかの人の文を使うときは、ほかの人が書いたものだと</a:t>
            </a:r>
            <a:endParaRPr lang="ja-JP" altLang="en-US"/>
          </a:p>
          <a:p>
            <a:pPr marL="230505" indent="0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ja-JP" altLang="en-US"/>
              <a:t>わかるようにしないと、いけないのです。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2" grpI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コンテンツプレースホルダ 1"/>
          <p:cNvSpPr>
            <a:spLocks noGrp="1"/>
          </p:cNvSpPr>
          <p:nvPr>
            <p:ph sz="quarter" idx="13"/>
          </p:nvPr>
        </p:nvSpPr>
        <p:spPr/>
        <p:txBody>
          <a:bodyPr/>
          <a:p>
            <a:r>
              <a:rPr lang="ja-JP" altLang="en-US"/>
              <a:t>じゃあ、どうするの？</a:t>
            </a:r>
            <a:endParaRPr lang="ja-JP" altLang="en-US"/>
          </a:p>
        </p:txBody>
      </p:sp>
      <p:sp>
        <p:nvSpPr>
          <p:cNvPr id="3" name="角丸四角形 2"/>
          <p:cNvSpPr/>
          <p:nvPr/>
        </p:nvSpPr>
        <p:spPr>
          <a:xfrm>
            <a:off x="921385" y="2037715"/>
            <a:ext cx="10349230" cy="27819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ja-JP" altLang="en-US" sz="6000"/>
              <a:t>教科書を使って　学習しよう！</a:t>
            </a:r>
            <a:endParaRPr lang="ja-JP" altLang="en-US" sz="60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MS P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MS P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369</Words>
  <Application>WPS Presentation</Application>
  <PresentationFormat>宽屏</PresentationFormat>
  <Paragraphs>42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Arial</vt:lpstr>
      <vt:lpstr>ＭＳ Ｐゴシック</vt:lpstr>
      <vt:lpstr>Wingdings</vt:lpstr>
      <vt:lpstr>ＭＳ Ｐゴシック</vt:lpstr>
      <vt:lpstr>Arial Unicode MS</vt:lpstr>
      <vt:lpstr>Calibri</vt:lpstr>
      <vt:lpstr>Microsoft YaHei</vt:lpstr>
      <vt:lpstr>Office テーマ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USER</dc:creator>
  <cp:lastModifiedBy>USER</cp:lastModifiedBy>
  <cp:revision>1</cp:revision>
  <dcterms:created xsi:type="dcterms:W3CDTF">2023-01-31T00:55:11Z</dcterms:created>
  <dcterms:modified xsi:type="dcterms:W3CDTF">2023-01-31T00:55:11Z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1041-11.8.2.8498</vt:lpwstr>
  </property>
</Properties>
</file>