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117" d="100"/>
          <a:sy n="117" d="100"/>
        </p:scale>
        <p:origin x="29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61A3E-AC6E-4B60-95A4-C1B3371851F9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0A3E0-14E8-4BE6-85AB-5C5385A62A44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34F6E-DEEE-400C-92A1-19923C75B907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3A1E1-D89E-4D9F-ACC7-724568FAD569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フッター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ja-JP"/>
              <a:t>マスター タイトルの書式設定</a:t>
            </a:r>
            <a:endParaRPr lang="ja-JP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>
            <a:lvl1pPr marL="228600" indent="-228600">
              <a:defRPr kumimoji="1" lang="ja-JP" alt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kumimoji="1" lang="ja-JP" alt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kumimoji="1" lang="ja-JP" alt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>
              <a:defRPr kumimoji="1" lang="ja-JP" alt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>
              <a:defRPr kumimoji="1" lang="ja-JP" alt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マスター テキストの書式設定</a:t>
            </a:r>
            <a:endParaRPr kumimoji="1" lang="ja-JP" altLang="en-US" dirty="0" smtClean="0"/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2 レベル</a:t>
            </a:r>
            <a:endParaRPr kumimoji="1" lang="ja-JP" altLang="en-US" dirty="0" smtClean="0"/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marL="16002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marL="20574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altLang="ja-JP" smtClean="0"/>
            </a:fld>
            <a:endParaRPr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altLang="ja-JP" smtClean="0"/>
            </a:fld>
            <a:endParaRPr 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図形 3" descr="kangaeru_question_illust_39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65065" y="439420"/>
            <a:ext cx="5169535" cy="6203950"/>
          </a:xfrm>
          <a:prstGeom prst="rect">
            <a:avLst/>
          </a:prstGeom>
        </p:spPr>
      </p:pic>
      <p:sp>
        <p:nvSpPr>
          <p:cNvPr id="5" name="角丸四角形吹き出し 4"/>
          <p:cNvSpPr/>
          <p:nvPr/>
        </p:nvSpPr>
        <p:spPr>
          <a:xfrm>
            <a:off x="1238250" y="439420"/>
            <a:ext cx="3996000" cy="2507615"/>
          </a:xfrm>
          <a:prstGeom prst="wedgeRoundRectCallout">
            <a:avLst>
              <a:gd name="adj1" fmla="val 44107"/>
              <a:gd name="adj2" fmla="val 6428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ja-JP" sz="3600"/>
              <a:t>1</a:t>
            </a:r>
            <a:r>
              <a:rPr lang="ja-JP" altLang="en-US" sz="3600"/>
              <a:t>年生も楽しく</a:t>
            </a:r>
            <a:endParaRPr lang="ja-JP" altLang="en-US" sz="3600"/>
          </a:p>
          <a:p>
            <a:pPr algn="ctr"/>
            <a:r>
              <a:rPr lang="ja-JP" altLang="en-US" sz="3600"/>
              <a:t>遊べるものを</a:t>
            </a:r>
            <a:endParaRPr lang="ja-JP" altLang="en-US" sz="3600"/>
          </a:p>
          <a:p>
            <a:pPr algn="ctr"/>
            <a:r>
              <a:rPr lang="ja-JP" altLang="en-US" sz="3600"/>
              <a:t>考えよう</a:t>
            </a:r>
            <a:endParaRPr lang="ja-JP" altLang="en-US" sz="3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図形 3" descr="kangaeru_question_illust_39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65065" y="439420"/>
            <a:ext cx="5169535" cy="6203950"/>
          </a:xfrm>
          <a:prstGeom prst="rect">
            <a:avLst/>
          </a:prstGeom>
        </p:spPr>
      </p:pic>
      <p:sp>
        <p:nvSpPr>
          <p:cNvPr id="5" name="角丸四角形吹き出し 4"/>
          <p:cNvSpPr/>
          <p:nvPr/>
        </p:nvSpPr>
        <p:spPr>
          <a:xfrm>
            <a:off x="1238885" y="439420"/>
            <a:ext cx="3996000" cy="2507615"/>
          </a:xfrm>
          <a:prstGeom prst="wedgeRoundRectCallout">
            <a:avLst>
              <a:gd name="adj1" fmla="val 44107"/>
              <a:gd name="adj2" fmla="val 6428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3600"/>
              <a:t>サッカーに</a:t>
            </a:r>
            <a:endParaRPr lang="ja-JP" altLang="en-US" sz="3600"/>
          </a:p>
          <a:p>
            <a:pPr algn="ctr"/>
            <a:r>
              <a:rPr lang="ja-JP" altLang="en-US" sz="3600"/>
              <a:t>したらどうかな？</a:t>
            </a:r>
            <a:endParaRPr lang="ja-JP" altLang="en-US" sz="3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図形 1" descr="girl_kanashii_125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80435" y="290195"/>
            <a:ext cx="5231130" cy="6277610"/>
          </a:xfrm>
          <a:prstGeom prst="rect">
            <a:avLst/>
          </a:prstGeom>
        </p:spPr>
      </p:pic>
      <p:sp>
        <p:nvSpPr>
          <p:cNvPr id="5" name="角丸四角形吹き出し 4"/>
          <p:cNvSpPr/>
          <p:nvPr/>
        </p:nvSpPr>
        <p:spPr>
          <a:xfrm>
            <a:off x="8128000" y="3767455"/>
            <a:ext cx="3996000" cy="2507615"/>
          </a:xfrm>
          <a:prstGeom prst="wedgeRoundRectCallout">
            <a:avLst>
              <a:gd name="adj1" fmla="val -61663"/>
              <a:gd name="adj2" fmla="val -18017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3600">
                <a:solidFill>
                  <a:schemeClr val="tx1"/>
                </a:solidFill>
              </a:rPr>
              <a:t>むつかしかったよ</a:t>
            </a:r>
            <a:endParaRPr lang="ja-JP" altLang="en-US" sz="36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図形 1" descr="meeting_office-worker_9981"/>
          <p:cNvPicPr>
            <a:picLocks noChangeAspect="1"/>
          </p:cNvPicPr>
          <p:nvPr/>
        </p:nvPicPr>
        <p:blipFill>
          <a:blip r:embed="rId1"/>
          <a:srcRect t="47143"/>
          <a:stretch>
            <a:fillRect/>
          </a:stretch>
        </p:blipFill>
        <p:spPr>
          <a:xfrm>
            <a:off x="2476500" y="2503170"/>
            <a:ext cx="7239000" cy="3171825"/>
          </a:xfrm>
          <a:prstGeom prst="rect">
            <a:avLst/>
          </a:prstGeom>
        </p:spPr>
      </p:pic>
      <p:sp>
        <p:nvSpPr>
          <p:cNvPr id="3" name="角丸四角形吹き出し 2"/>
          <p:cNvSpPr/>
          <p:nvPr/>
        </p:nvSpPr>
        <p:spPr>
          <a:xfrm>
            <a:off x="3650615" y="90170"/>
            <a:ext cx="3360420" cy="1554480"/>
          </a:xfrm>
          <a:prstGeom prst="wedgeRoundRectCallout">
            <a:avLst>
              <a:gd name="adj1" fmla="val -7955"/>
              <a:gd name="adj2" fmla="val 98406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3200"/>
              <a:t>サッカーはどう？</a:t>
            </a:r>
            <a:endParaRPr lang="ja-JP" altLang="en-US" sz="3200"/>
          </a:p>
        </p:txBody>
      </p:sp>
      <p:sp>
        <p:nvSpPr>
          <p:cNvPr id="5" name="角丸四角形吹き出し 4"/>
          <p:cNvSpPr/>
          <p:nvPr/>
        </p:nvSpPr>
        <p:spPr>
          <a:xfrm>
            <a:off x="280035" y="586105"/>
            <a:ext cx="3265170" cy="2112010"/>
          </a:xfrm>
          <a:prstGeom prst="wedgeRoundRectCallout">
            <a:avLst>
              <a:gd name="adj1" fmla="val 35779"/>
              <a:gd name="adj2" fmla="val 6516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ja-JP" sz="3600"/>
              <a:t>1</a:t>
            </a:r>
            <a:r>
              <a:rPr lang="ja-JP" altLang="en-US" sz="3600"/>
              <a:t>年生も楽しく</a:t>
            </a:r>
            <a:endParaRPr lang="ja-JP" altLang="en-US" sz="3600"/>
          </a:p>
          <a:p>
            <a:pPr algn="ctr"/>
            <a:r>
              <a:rPr lang="ja-JP" altLang="en-US" sz="3600"/>
              <a:t>遊べるものを</a:t>
            </a:r>
            <a:endParaRPr lang="ja-JP" altLang="en-US" sz="3600"/>
          </a:p>
          <a:p>
            <a:pPr algn="ctr"/>
            <a:r>
              <a:rPr lang="ja-JP" altLang="en-US" sz="3600"/>
              <a:t>考えよう</a:t>
            </a:r>
            <a:endParaRPr lang="ja-JP" altLang="en-US" sz="3600"/>
          </a:p>
        </p:txBody>
      </p:sp>
      <p:sp>
        <p:nvSpPr>
          <p:cNvPr id="4" name="角丸四角形吹き出し 3"/>
          <p:cNvSpPr/>
          <p:nvPr/>
        </p:nvSpPr>
        <p:spPr>
          <a:xfrm>
            <a:off x="7296150" y="90170"/>
            <a:ext cx="4084955" cy="2164080"/>
          </a:xfrm>
          <a:prstGeom prst="wedgeRoundRectCallout">
            <a:avLst>
              <a:gd name="adj1" fmla="val -43051"/>
              <a:gd name="adj2" fmla="val 65023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ja-JP" sz="3600"/>
              <a:t>1</a:t>
            </a:r>
            <a:r>
              <a:rPr lang="ja-JP" altLang="en-US" sz="3600"/>
              <a:t>年生には</a:t>
            </a:r>
            <a:endParaRPr lang="ja-JP" altLang="en-US" sz="3600"/>
          </a:p>
          <a:p>
            <a:pPr algn="ctr"/>
            <a:r>
              <a:rPr lang="ja-JP" altLang="en-US" sz="3600"/>
              <a:t>むつかしいよ。</a:t>
            </a:r>
            <a:endParaRPr lang="ja-JP" altLang="en-US" sz="3600"/>
          </a:p>
          <a:p>
            <a:pPr algn="ctr"/>
            <a:r>
              <a:rPr lang="ja-JP" altLang="en-US" sz="3600"/>
              <a:t>おにごっこはどう？</a:t>
            </a:r>
            <a:endParaRPr lang="ja-JP" altLang="en-US" sz="3600"/>
          </a:p>
        </p:txBody>
      </p:sp>
      <p:sp>
        <p:nvSpPr>
          <p:cNvPr id="6" name="角丸四角形吹き出し 5"/>
          <p:cNvSpPr/>
          <p:nvPr/>
        </p:nvSpPr>
        <p:spPr>
          <a:xfrm>
            <a:off x="9514840" y="2503170"/>
            <a:ext cx="2442210" cy="1732280"/>
          </a:xfrm>
          <a:prstGeom prst="wedgeRoundRectCallout">
            <a:avLst>
              <a:gd name="adj1" fmla="val -76729"/>
              <a:gd name="adj2" fmla="val 11803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3600"/>
              <a:t>いいと</a:t>
            </a:r>
            <a:endParaRPr lang="ja-JP" altLang="en-US" sz="3600"/>
          </a:p>
          <a:p>
            <a:pPr algn="ctr"/>
            <a:r>
              <a:rPr lang="ja-JP" altLang="en-US" sz="3600"/>
              <a:t>思います。</a:t>
            </a:r>
            <a:endParaRPr lang="ja-JP" altLang="en-US" sz="3600"/>
          </a:p>
        </p:txBody>
      </p:sp>
      <p:sp>
        <p:nvSpPr>
          <p:cNvPr id="7" name="角丸四角形吹き出し 6"/>
          <p:cNvSpPr/>
          <p:nvPr/>
        </p:nvSpPr>
        <p:spPr>
          <a:xfrm>
            <a:off x="3820795" y="483870"/>
            <a:ext cx="3360420" cy="1770380"/>
          </a:xfrm>
          <a:prstGeom prst="wedgeRoundRectCallout">
            <a:avLst>
              <a:gd name="adj1" fmla="val -13567"/>
              <a:gd name="adj2" fmla="val 70229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3200"/>
              <a:t>そうですね。</a:t>
            </a:r>
            <a:endParaRPr lang="ja-JP" altLang="en-US" sz="3200"/>
          </a:p>
          <a:p>
            <a:pPr algn="ctr"/>
            <a:r>
              <a:rPr lang="ja-JP" altLang="en-US" sz="3200"/>
              <a:t>おにごっこが</a:t>
            </a:r>
            <a:endParaRPr lang="ja-JP" altLang="en-US" sz="3200"/>
          </a:p>
          <a:p>
            <a:pPr algn="ctr"/>
            <a:r>
              <a:rPr lang="ja-JP" altLang="en-US" sz="3200"/>
              <a:t>いいです。</a:t>
            </a:r>
            <a:endParaRPr lang="ja-JP" altLang="en-US" sz="3200"/>
          </a:p>
        </p:txBody>
      </p:sp>
      <p:sp>
        <p:nvSpPr>
          <p:cNvPr id="8" name="角丸四角形 7"/>
          <p:cNvSpPr/>
          <p:nvPr/>
        </p:nvSpPr>
        <p:spPr>
          <a:xfrm>
            <a:off x="1014730" y="5347335"/>
            <a:ext cx="10161905" cy="128714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ja-JP" altLang="en-US" sz="5400"/>
              <a:t>では、おにごっこにしましょう！</a:t>
            </a:r>
            <a:endParaRPr lang="ja-JP" altLang="en-US" sz="5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6" grpId="0" bldLvl="0" animBg="1"/>
      <p:bldP spid="3" grpId="1" bldLvl="0" animBg="1"/>
      <p:bldP spid="7" grpId="0" bldLvl="0" animBg="1"/>
      <p:bldP spid="8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図形 1" descr="C:\Users\USER\OneDrive\画像\girl_smile_12600.pnggirl_smile_12600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3480435" y="290513"/>
            <a:ext cx="5231130" cy="6276975"/>
          </a:xfrm>
          <a:prstGeom prst="rect">
            <a:avLst/>
          </a:prstGeom>
        </p:spPr>
      </p:pic>
      <p:sp>
        <p:nvSpPr>
          <p:cNvPr id="5" name="角丸四角形吹き出し 4"/>
          <p:cNvSpPr/>
          <p:nvPr/>
        </p:nvSpPr>
        <p:spPr>
          <a:xfrm>
            <a:off x="8128000" y="3767455"/>
            <a:ext cx="3996000" cy="2507615"/>
          </a:xfrm>
          <a:prstGeom prst="wedgeRoundRectCallout">
            <a:avLst>
              <a:gd name="adj1" fmla="val -61663"/>
              <a:gd name="adj2" fmla="val -18017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3600">
                <a:solidFill>
                  <a:schemeClr val="tx1"/>
                </a:solidFill>
              </a:rPr>
              <a:t>たのしかった！</a:t>
            </a:r>
            <a:endParaRPr lang="ja-JP" altLang="en-US" sz="36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コンテンツプレースホルダ 1"/>
          <p:cNvSpPr>
            <a:spLocks noGrp="1"/>
          </p:cNvSpPr>
          <p:nvPr>
            <p:ph sz="quarter" idx="13"/>
          </p:nvPr>
        </p:nvSpPr>
        <p:spPr/>
        <p:txBody>
          <a:bodyPr anchor="ctr" anchorCtr="0">
            <a:normAutofit/>
          </a:bodyPr>
          <a:p>
            <a:pPr algn="just" fontAlgn="auto">
              <a:lnSpc>
                <a:spcPct val="150000"/>
              </a:lnSpc>
              <a:spcBef>
                <a:spcPts val="3000"/>
              </a:spcBef>
            </a:pPr>
            <a:r>
              <a:rPr lang="ja-JP" altLang="en-US" sz="3200"/>
              <a:t>一人で考えると、自分ではいいと思っても、ほかの人に　とってはよくないアイデアに、なるかもしれません。</a:t>
            </a:r>
            <a:endParaRPr lang="ja-JP" altLang="en-US" sz="3200"/>
          </a:p>
          <a:p>
            <a:pPr algn="just" fontAlgn="auto">
              <a:lnSpc>
                <a:spcPct val="150000"/>
              </a:lnSpc>
              <a:spcBef>
                <a:spcPts val="3000"/>
              </a:spcBef>
            </a:pPr>
            <a:r>
              <a:rPr lang="ja-JP" altLang="en-US" sz="3200"/>
              <a:t>でも、まわりの人と話し合うと、よりよいアイデアが、生まれます。</a:t>
            </a:r>
            <a:endParaRPr lang="ja-JP" altLang="en-US" sz="3200"/>
          </a:p>
          <a:p>
            <a:pPr algn="just" fontAlgn="auto">
              <a:lnSpc>
                <a:spcPct val="150000"/>
              </a:lnSpc>
              <a:spcBef>
                <a:spcPts val="3000"/>
              </a:spcBef>
            </a:pPr>
            <a:r>
              <a:rPr lang="ja-JP" altLang="en-US" sz="3200"/>
              <a:t>「</a:t>
            </a:r>
            <a:r>
              <a:rPr lang="en-US" altLang="ja-JP" sz="3200"/>
              <a:t>1</a:t>
            </a:r>
            <a:r>
              <a:rPr lang="ja-JP" altLang="en-US" sz="3200"/>
              <a:t>年生が楽しめるように」「みんなでよろこべるように」という目的のために、みんなでアイデアを出し合いましょう。</a:t>
            </a:r>
            <a:endParaRPr lang="ja-JP" altLang="en-US" sz="3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MS P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MS P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267</Words>
  <Application>WPS Presentation</Application>
  <PresentationFormat>宽屏</PresentationFormat>
  <Paragraphs>34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Arial</vt:lpstr>
      <vt:lpstr>ＭＳ Ｐゴシック</vt:lpstr>
      <vt:lpstr>Wingdings</vt:lpstr>
      <vt:lpstr>ＭＳ Ｐゴシック</vt:lpstr>
      <vt:lpstr>Arial Unicode MS</vt:lpstr>
      <vt:lpstr>Calibri</vt:lpstr>
      <vt:lpstr>Microsoft YaHei</vt:lpstr>
      <vt:lpstr>Office テーマ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USER</cp:lastModifiedBy>
  <cp:revision>1</cp:revision>
  <dcterms:created xsi:type="dcterms:W3CDTF">2023-02-01T01:19:41Z</dcterms:created>
  <dcterms:modified xsi:type="dcterms:W3CDTF">2023-02-01T01:19:41Z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1041-11.8.2.8498</vt:lpwstr>
  </property>
</Properties>
</file>