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7" d="100"/>
          <a:sy n="117" d="100"/>
        </p:scale>
        <p:origin x="2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61A3E-AC6E-4B60-95A4-C1B3371851F9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0A3E0-14E8-4BE6-85AB-5C5385A62A44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34F6E-DEEE-400C-92A1-19923C75B907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3A1E1-D89E-4D9F-ACC7-724568FAD569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フッター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ja-JP"/>
              <a:t>マスター タイトルの書式設定</a:t>
            </a:r>
            <a:endParaRPr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>
            <a:lvl1pPr marL="228600" indent="-228600">
              <a:defRPr kumimoji="1" lang="ja-JP" alt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>
              <a:defRPr kumimoji="1" lang="ja-JP" alt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kumimoji="1" lang="ja-JP" alt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>
              <a:defRPr kumimoji="1" lang="ja-JP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>
              <a:defRPr kumimoji="1" lang="ja-JP" alt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マスター テキストの書式設定</a:t>
            </a:r>
            <a:endParaRPr kumimoji="1" lang="ja-JP" altLang="en-US" dirty="0" smtClean="0"/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2 レベル</a:t>
            </a:r>
            <a:endParaRPr kumimoji="1" lang="ja-JP" altLang="en-US" dirty="0" smtClean="0"/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marL="2057400" lvl="4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altLang="ja-JP" smtClean="0"/>
            </a:fld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altLang="ja-JP" smtClean="0"/>
            </a:fld>
            <a:endParaRPr 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  <a:endParaRPr kumimoji="1" lang="ja-JP" altLang="en-US" smtClean="0"/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  <a:endParaRPr kumimoji="1" lang="ja-JP" altLang="en-US" smtClean="0"/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5B98E-B881-44C6-965E-C4CBF4BD5DE0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B85B-3F11-4807-BF0A-089ABAB91E6D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図形 3" descr="cute_bird_eagle_flying_1377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2381250" y="95250"/>
            <a:ext cx="7429500" cy="6667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図形 3" descr="cute_bird_eagle_flying_1377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92010" y="-21590"/>
            <a:ext cx="2298700" cy="2064385"/>
          </a:xfrm>
          <a:prstGeom prst="rect">
            <a:avLst/>
          </a:prstGeom>
        </p:spPr>
      </p:pic>
      <p:pic>
        <p:nvPicPr>
          <p:cNvPr id="5" name="図形 4" descr="10540"/>
          <p:cNvPicPr>
            <a:picLocks noChangeAspect="1"/>
          </p:cNvPicPr>
          <p:nvPr/>
        </p:nvPicPr>
        <p:blipFill>
          <a:blip r:embed="rId2"/>
          <a:srcRect l="30042" t="4824" r="29921" b="57861"/>
          <a:stretch>
            <a:fillRect/>
          </a:stretch>
        </p:blipFill>
        <p:spPr>
          <a:xfrm>
            <a:off x="2235200" y="1270635"/>
            <a:ext cx="8117840" cy="7566025"/>
          </a:xfrm>
          <a:prstGeom prst="rect">
            <a:avLst/>
          </a:prstGeom>
        </p:spPr>
      </p:pic>
      <p:sp>
        <p:nvSpPr>
          <p:cNvPr id="2" name="四角形 1"/>
          <p:cNvSpPr/>
          <p:nvPr/>
        </p:nvSpPr>
        <p:spPr>
          <a:xfrm>
            <a:off x="1324610" y="2834005"/>
            <a:ext cx="9926955" cy="41744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30573 -0.001204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図形 4" descr="10540"/>
          <p:cNvPicPr>
            <a:picLocks noChangeAspect="1"/>
          </p:cNvPicPr>
          <p:nvPr/>
        </p:nvPicPr>
        <p:blipFill>
          <a:blip r:embed="rId1"/>
          <a:srcRect l="19093" r="19788"/>
          <a:stretch>
            <a:fillRect/>
          </a:stretch>
        </p:blipFill>
        <p:spPr>
          <a:xfrm rot="16200000">
            <a:off x="6172835" y="205105"/>
            <a:ext cx="756285" cy="1237615"/>
          </a:xfrm>
          <a:prstGeom prst="rect">
            <a:avLst/>
          </a:prstGeom>
        </p:spPr>
      </p:pic>
      <p:pic>
        <p:nvPicPr>
          <p:cNvPr id="2" name="図形 1" descr="kame02_1"/>
          <p:cNvPicPr>
            <a:picLocks noChangeAspect="1"/>
          </p:cNvPicPr>
          <p:nvPr/>
        </p:nvPicPr>
        <p:blipFill>
          <a:blip r:embed="rId2"/>
          <a:srcRect l="26096" r="26447" b="72854"/>
          <a:stretch>
            <a:fillRect/>
          </a:stretch>
        </p:blipFill>
        <p:spPr>
          <a:xfrm>
            <a:off x="2141220" y="1202055"/>
            <a:ext cx="7908925" cy="6311265"/>
          </a:xfrm>
          <a:prstGeom prst="rect">
            <a:avLst/>
          </a:prstGeom>
        </p:spPr>
      </p:pic>
      <p:sp>
        <p:nvSpPr>
          <p:cNvPr id="3" name="四角形 2"/>
          <p:cNvSpPr/>
          <p:nvPr/>
        </p:nvSpPr>
        <p:spPr>
          <a:xfrm>
            <a:off x="1898650" y="1960880"/>
            <a:ext cx="8402955" cy="4916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44 0.000094 L -0.070729 0.000094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図形 2" descr="229691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9800000">
            <a:off x="2202627" y="75660"/>
            <a:ext cx="8316000" cy="6237736"/>
          </a:xfrm>
          <a:prstGeom prst="rect">
            <a:avLst/>
          </a:prstGeom>
        </p:spPr>
      </p:pic>
      <p:sp>
        <p:nvSpPr>
          <p:cNvPr id="4" name="四角形 3"/>
          <p:cNvSpPr/>
          <p:nvPr/>
        </p:nvSpPr>
        <p:spPr>
          <a:xfrm>
            <a:off x="948690" y="782320"/>
            <a:ext cx="10208895" cy="5375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ja-JP" altLang="en-US"/>
          </a:p>
        </p:txBody>
      </p:sp>
      <p:pic>
        <p:nvPicPr>
          <p:cNvPr id="2" name="図形 1" descr="kame02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040000">
            <a:off x="3560445" y="2708910"/>
            <a:ext cx="1376045" cy="192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図形 2" descr="229691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9800000">
            <a:off x="4717415" y="4791075"/>
            <a:ext cx="2757170" cy="2068830"/>
          </a:xfrm>
          <a:prstGeom prst="rect">
            <a:avLst/>
          </a:prstGeom>
        </p:spPr>
      </p:pic>
      <p:pic>
        <p:nvPicPr>
          <p:cNvPr id="4" name="図形 3" descr="2296917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0220000">
            <a:off x="1870710" y="-238125"/>
            <a:ext cx="10058400" cy="7544435"/>
          </a:xfrm>
          <a:prstGeom prst="rect">
            <a:avLst/>
          </a:prstGeom>
        </p:spPr>
      </p:pic>
      <p:pic>
        <p:nvPicPr>
          <p:cNvPr id="2" name="図形 1" descr="kame02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400000">
            <a:off x="5113020" y="5657850"/>
            <a:ext cx="455930" cy="636905"/>
          </a:xfrm>
          <a:prstGeom prst="rect">
            <a:avLst/>
          </a:prstGeom>
        </p:spPr>
      </p:pic>
      <p:pic>
        <p:nvPicPr>
          <p:cNvPr id="5" name="図形 4" descr="229691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20000">
            <a:off x="3589020" y="-7254875"/>
            <a:ext cx="18416270" cy="13813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MS P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宽屏</PresentationFormat>
  <Paragraphs>0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Arial</vt:lpstr>
      <vt:lpstr>ＭＳ Ｐゴシック</vt:lpstr>
      <vt:lpstr>Wingdings</vt:lpstr>
      <vt:lpstr>ＭＳ Ｐゴシック</vt:lpstr>
      <vt:lpstr>Arial Unicode MS</vt:lpstr>
      <vt:lpstr>Calibri</vt:lpstr>
      <vt:lpstr>Microsoft YaHei</vt:lpstr>
      <vt:lpstr>Office テーマ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1</cp:revision>
  <dcterms:created xsi:type="dcterms:W3CDTF">2023-01-17T03:10:20Z</dcterms:created>
  <dcterms:modified xsi:type="dcterms:W3CDTF">2023-01-17T03:10:20Z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1041-11.8.2.8498</vt:lpwstr>
  </property>
</Properties>
</file>